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AB"/>
    <a:srgbClr val="996633"/>
    <a:srgbClr val="2967E3"/>
    <a:srgbClr val="3027E5"/>
    <a:srgbClr val="4F81BD"/>
    <a:srgbClr val="000000"/>
    <a:srgbClr val="FFCC66"/>
    <a:srgbClr val="10253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>
        <p:scale>
          <a:sx n="100" d="100"/>
          <a:sy n="100" d="100"/>
        </p:scale>
        <p:origin x="-78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D257-D99C-4B01-A47C-E3EAE1FF7FB6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DE262-10CA-4172-8E23-39E96608372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E262-10CA-4172-8E23-39E96608372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E262-10CA-4172-8E23-39E96608372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E262-10CA-4172-8E23-39E96608372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E262-10CA-4172-8E23-39E96608372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E262-10CA-4172-8E23-39E96608372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E262-10CA-4172-8E23-39E96608372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E5C6-D61E-4710-A6EB-22BCE9DB2059}" type="datetimeFigureOut">
              <a:rPr lang="it-IT" smtClean="0"/>
              <a:pPr/>
              <a:t>30/10/2017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68B0-082D-422C-8389-7DD9B81C5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28.jpeg"/><Relationship Id="rId5" Type="http://schemas.openxmlformats.org/officeDocument/2006/relationships/slide" Target="slide5.xml"/><Relationship Id="rId10" Type="http://schemas.openxmlformats.org/officeDocument/2006/relationships/image" Target="../media/image27.jpeg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30.png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2.xml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7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35.jpeg"/><Relationship Id="rId5" Type="http://schemas.openxmlformats.org/officeDocument/2006/relationships/slide" Target="slide5.xml"/><Relationship Id="rId10" Type="http://schemas.openxmlformats.org/officeDocument/2006/relationships/image" Target="../media/image34.jpeg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38.jpeg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2.xml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.xml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1.xm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slide" Target="slide8.xml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slide" Target="slide2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2.xml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slide" Target="slide8.xml"/><Relationship Id="rId10" Type="http://schemas.openxmlformats.org/officeDocument/2006/relationships/image" Target="../media/image25.jpeg"/><Relationship Id="rId4" Type="http://schemas.openxmlformats.org/officeDocument/2006/relationships/slide" Target="slide1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2123728" y="548680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771800" y="1044000"/>
            <a:ext cx="30243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328000" y="2376000"/>
            <a:ext cx="432048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635896" y="404664"/>
            <a:ext cx="1440160" cy="6480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e 15"/>
          <p:cNvSpPr/>
          <p:nvPr/>
        </p:nvSpPr>
        <p:spPr>
          <a:xfrm>
            <a:off x="3635896" y="404664"/>
            <a:ext cx="1440160" cy="648072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ANIMALI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04048" y="116632"/>
            <a:ext cx="288032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Scegli l’argomento che vuoi approfondire cliccando sull’ovale</a:t>
            </a:r>
            <a:r>
              <a:rPr lang="it-IT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it-IT" sz="1200" cap="all" dirty="0" smtClean="0">
                <a:ln w="1905" cmpd="sng">
                  <a:noFill/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VERTEBRATI</a:t>
            </a:r>
            <a:r>
              <a:rPr lang="it-IT" sz="1200" cap="all" dirty="0" smtClean="0">
                <a:ln w="190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12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it-IT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1200" cap="all" dirty="0" smtClean="0">
                <a:ln w="1905" cmpd="sng">
                  <a:noFill/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invertebrati</a:t>
            </a:r>
            <a:endParaRPr lang="it-IT" sz="1200" cap="all" dirty="0">
              <a:ln w="1905" cmpd="sng">
                <a:noFill/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Ovale 17">
            <a:hlinkClick r:id="rId3" action="ppaction://hlinksldjump"/>
          </p:cNvPr>
          <p:cNvSpPr/>
          <p:nvPr/>
        </p:nvSpPr>
        <p:spPr>
          <a:xfrm>
            <a:off x="5364088" y="2564904"/>
            <a:ext cx="115212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hlinkClick r:id="rId4" action="ppaction://hlinksldjump"/>
          </p:cNvPr>
          <p:cNvSpPr/>
          <p:nvPr/>
        </p:nvSpPr>
        <p:spPr>
          <a:xfrm>
            <a:off x="2195736" y="2492896"/>
            <a:ext cx="108012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28" name="Figura a mano libera 27"/>
          <p:cNvSpPr/>
          <p:nvPr/>
        </p:nvSpPr>
        <p:spPr>
          <a:xfrm>
            <a:off x="4184374" y="2196548"/>
            <a:ext cx="1534937" cy="1332601"/>
          </a:xfrm>
          <a:custGeom>
            <a:avLst/>
            <a:gdLst>
              <a:gd name="connsiteX0" fmla="*/ 59635 w 1534937"/>
              <a:gd name="connsiteY0" fmla="*/ 178904 h 1332601"/>
              <a:gd name="connsiteX1" fmla="*/ 39756 w 1534937"/>
              <a:gd name="connsiteY1" fmla="*/ 218661 h 1332601"/>
              <a:gd name="connsiteX2" fmla="*/ 19878 w 1534937"/>
              <a:gd name="connsiteY2" fmla="*/ 318052 h 1332601"/>
              <a:gd name="connsiteX3" fmla="*/ 0 w 1534937"/>
              <a:gd name="connsiteY3" fmla="*/ 387626 h 1332601"/>
              <a:gd name="connsiteX4" fmla="*/ 19878 w 1534937"/>
              <a:gd name="connsiteY4" fmla="*/ 685800 h 1332601"/>
              <a:gd name="connsiteX5" fmla="*/ 29817 w 1534937"/>
              <a:gd name="connsiteY5" fmla="*/ 715617 h 1332601"/>
              <a:gd name="connsiteX6" fmla="*/ 59635 w 1534937"/>
              <a:gd name="connsiteY6" fmla="*/ 735495 h 1332601"/>
              <a:gd name="connsiteX7" fmla="*/ 69574 w 1534937"/>
              <a:gd name="connsiteY7" fmla="*/ 765313 h 1332601"/>
              <a:gd name="connsiteX8" fmla="*/ 89452 w 1534937"/>
              <a:gd name="connsiteY8" fmla="*/ 815009 h 1332601"/>
              <a:gd name="connsiteX9" fmla="*/ 99391 w 1534937"/>
              <a:gd name="connsiteY9" fmla="*/ 854765 h 1332601"/>
              <a:gd name="connsiteX10" fmla="*/ 129209 w 1534937"/>
              <a:gd name="connsiteY10" fmla="*/ 884582 h 1332601"/>
              <a:gd name="connsiteX11" fmla="*/ 159026 w 1534937"/>
              <a:gd name="connsiteY11" fmla="*/ 954156 h 1332601"/>
              <a:gd name="connsiteX12" fmla="*/ 178904 w 1534937"/>
              <a:gd name="connsiteY12" fmla="*/ 974035 h 1332601"/>
              <a:gd name="connsiteX13" fmla="*/ 188843 w 1534937"/>
              <a:gd name="connsiteY13" fmla="*/ 1013791 h 1332601"/>
              <a:gd name="connsiteX14" fmla="*/ 238539 w 1534937"/>
              <a:gd name="connsiteY14" fmla="*/ 1043609 h 1332601"/>
              <a:gd name="connsiteX15" fmla="*/ 268356 w 1534937"/>
              <a:gd name="connsiteY15" fmla="*/ 1073426 h 1332601"/>
              <a:gd name="connsiteX16" fmla="*/ 337930 w 1534937"/>
              <a:gd name="connsiteY16" fmla="*/ 1113182 h 1332601"/>
              <a:gd name="connsiteX17" fmla="*/ 357809 w 1534937"/>
              <a:gd name="connsiteY17" fmla="*/ 1143000 h 1332601"/>
              <a:gd name="connsiteX18" fmla="*/ 417443 w 1534937"/>
              <a:gd name="connsiteY18" fmla="*/ 1162878 h 1332601"/>
              <a:gd name="connsiteX19" fmla="*/ 477078 w 1534937"/>
              <a:gd name="connsiteY19" fmla="*/ 1192695 h 1332601"/>
              <a:gd name="connsiteX20" fmla="*/ 546652 w 1534937"/>
              <a:gd name="connsiteY20" fmla="*/ 1222513 h 1332601"/>
              <a:gd name="connsiteX21" fmla="*/ 576469 w 1534937"/>
              <a:gd name="connsiteY21" fmla="*/ 1242391 h 1332601"/>
              <a:gd name="connsiteX22" fmla="*/ 606287 w 1534937"/>
              <a:gd name="connsiteY22" fmla="*/ 1252330 h 1332601"/>
              <a:gd name="connsiteX23" fmla="*/ 705678 w 1534937"/>
              <a:gd name="connsiteY23" fmla="*/ 1282148 h 1332601"/>
              <a:gd name="connsiteX24" fmla="*/ 745435 w 1534937"/>
              <a:gd name="connsiteY24" fmla="*/ 1311965 h 1332601"/>
              <a:gd name="connsiteX25" fmla="*/ 884583 w 1534937"/>
              <a:gd name="connsiteY25" fmla="*/ 1331843 h 1332601"/>
              <a:gd name="connsiteX26" fmla="*/ 924339 w 1534937"/>
              <a:gd name="connsiteY26" fmla="*/ 1321904 h 1332601"/>
              <a:gd name="connsiteX27" fmla="*/ 1043609 w 1534937"/>
              <a:gd name="connsiteY27" fmla="*/ 1311965 h 1332601"/>
              <a:gd name="connsiteX28" fmla="*/ 1073426 w 1534937"/>
              <a:gd name="connsiteY28" fmla="*/ 1282148 h 1332601"/>
              <a:gd name="connsiteX29" fmla="*/ 1113183 w 1534937"/>
              <a:gd name="connsiteY29" fmla="*/ 1262269 h 1332601"/>
              <a:gd name="connsiteX30" fmla="*/ 1182756 w 1534937"/>
              <a:gd name="connsiteY30" fmla="*/ 1242391 h 1332601"/>
              <a:gd name="connsiteX31" fmla="*/ 1242391 w 1534937"/>
              <a:gd name="connsiteY31" fmla="*/ 1212574 h 1332601"/>
              <a:gd name="connsiteX32" fmla="*/ 1272209 w 1534937"/>
              <a:gd name="connsiteY32" fmla="*/ 1192695 h 1332601"/>
              <a:gd name="connsiteX33" fmla="*/ 1321904 w 1534937"/>
              <a:gd name="connsiteY33" fmla="*/ 1182756 h 1332601"/>
              <a:gd name="connsiteX34" fmla="*/ 1361661 w 1534937"/>
              <a:gd name="connsiteY34" fmla="*/ 1172817 h 1332601"/>
              <a:gd name="connsiteX35" fmla="*/ 1401417 w 1534937"/>
              <a:gd name="connsiteY35" fmla="*/ 1152939 h 1332601"/>
              <a:gd name="connsiteX36" fmla="*/ 1431235 w 1534937"/>
              <a:gd name="connsiteY36" fmla="*/ 1143000 h 1332601"/>
              <a:gd name="connsiteX37" fmla="*/ 1470991 w 1534937"/>
              <a:gd name="connsiteY37" fmla="*/ 1123122 h 1332601"/>
              <a:gd name="connsiteX38" fmla="*/ 1530626 w 1534937"/>
              <a:gd name="connsiteY38" fmla="*/ 1013791 h 1332601"/>
              <a:gd name="connsiteX39" fmla="*/ 1510748 w 1534937"/>
              <a:gd name="connsiteY39" fmla="*/ 854765 h 1332601"/>
              <a:gd name="connsiteX40" fmla="*/ 1490869 w 1534937"/>
              <a:gd name="connsiteY40" fmla="*/ 824948 h 1332601"/>
              <a:gd name="connsiteX41" fmla="*/ 1461052 w 1534937"/>
              <a:gd name="connsiteY41" fmla="*/ 795130 h 1332601"/>
              <a:gd name="connsiteX42" fmla="*/ 1431235 w 1534937"/>
              <a:gd name="connsiteY42" fmla="*/ 785191 h 1332601"/>
              <a:gd name="connsiteX43" fmla="*/ 1272209 w 1534937"/>
              <a:gd name="connsiteY43" fmla="*/ 775252 h 1332601"/>
              <a:gd name="connsiteX44" fmla="*/ 1222513 w 1534937"/>
              <a:gd name="connsiteY44" fmla="*/ 725556 h 1332601"/>
              <a:gd name="connsiteX45" fmla="*/ 1192696 w 1534937"/>
              <a:gd name="connsiteY45" fmla="*/ 685800 h 1332601"/>
              <a:gd name="connsiteX46" fmla="*/ 1152939 w 1534937"/>
              <a:gd name="connsiteY46" fmla="*/ 646043 h 1332601"/>
              <a:gd name="connsiteX47" fmla="*/ 1143000 w 1534937"/>
              <a:gd name="connsiteY47" fmla="*/ 606287 h 1332601"/>
              <a:gd name="connsiteX48" fmla="*/ 1113183 w 1534937"/>
              <a:gd name="connsiteY48" fmla="*/ 337930 h 1332601"/>
              <a:gd name="connsiteX49" fmla="*/ 1083365 w 1534937"/>
              <a:gd name="connsiteY49" fmla="*/ 318052 h 1332601"/>
              <a:gd name="connsiteX50" fmla="*/ 1023730 w 1534937"/>
              <a:gd name="connsiteY50" fmla="*/ 238539 h 1332601"/>
              <a:gd name="connsiteX51" fmla="*/ 964096 w 1534937"/>
              <a:gd name="connsiteY51" fmla="*/ 178904 h 1332601"/>
              <a:gd name="connsiteX52" fmla="*/ 904461 w 1534937"/>
              <a:gd name="connsiteY52" fmla="*/ 119269 h 1332601"/>
              <a:gd name="connsiteX53" fmla="*/ 874643 w 1534937"/>
              <a:gd name="connsiteY53" fmla="*/ 99391 h 1332601"/>
              <a:gd name="connsiteX54" fmla="*/ 824948 w 1534937"/>
              <a:gd name="connsiteY54" fmla="*/ 89452 h 1332601"/>
              <a:gd name="connsiteX55" fmla="*/ 735496 w 1534937"/>
              <a:gd name="connsiteY55" fmla="*/ 39756 h 1332601"/>
              <a:gd name="connsiteX56" fmla="*/ 695739 w 1534937"/>
              <a:gd name="connsiteY56" fmla="*/ 29817 h 1332601"/>
              <a:gd name="connsiteX57" fmla="*/ 606287 w 1534937"/>
              <a:gd name="connsiteY57" fmla="*/ 0 h 1332601"/>
              <a:gd name="connsiteX58" fmla="*/ 357809 w 1534937"/>
              <a:gd name="connsiteY58" fmla="*/ 9939 h 1332601"/>
              <a:gd name="connsiteX59" fmla="*/ 318052 w 1534937"/>
              <a:gd name="connsiteY59" fmla="*/ 19878 h 1332601"/>
              <a:gd name="connsiteX60" fmla="*/ 268356 w 1534937"/>
              <a:gd name="connsiteY60" fmla="*/ 39756 h 1332601"/>
              <a:gd name="connsiteX61" fmla="*/ 238539 w 1534937"/>
              <a:gd name="connsiteY61" fmla="*/ 49695 h 1332601"/>
              <a:gd name="connsiteX62" fmla="*/ 188843 w 1534937"/>
              <a:gd name="connsiteY62" fmla="*/ 99391 h 1332601"/>
              <a:gd name="connsiteX63" fmla="*/ 159026 w 1534937"/>
              <a:gd name="connsiteY63" fmla="*/ 129209 h 1332601"/>
              <a:gd name="connsiteX64" fmla="*/ 129209 w 1534937"/>
              <a:gd name="connsiteY64" fmla="*/ 149087 h 1332601"/>
              <a:gd name="connsiteX65" fmla="*/ 59635 w 1534937"/>
              <a:gd name="connsiteY65" fmla="*/ 178904 h 133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34937" h="1332601">
                <a:moveTo>
                  <a:pt x="59635" y="178904"/>
                </a:moveTo>
                <a:cubicBezTo>
                  <a:pt x="44726" y="190500"/>
                  <a:pt x="43826" y="204414"/>
                  <a:pt x="39756" y="218661"/>
                </a:cubicBezTo>
                <a:cubicBezTo>
                  <a:pt x="30474" y="251147"/>
                  <a:pt x="29160" y="285566"/>
                  <a:pt x="19878" y="318052"/>
                </a:cubicBezTo>
                <a:lnTo>
                  <a:pt x="0" y="387626"/>
                </a:lnTo>
                <a:cubicBezTo>
                  <a:pt x="6626" y="487017"/>
                  <a:pt x="10860" y="586597"/>
                  <a:pt x="19878" y="685800"/>
                </a:cubicBezTo>
                <a:cubicBezTo>
                  <a:pt x="20826" y="696234"/>
                  <a:pt x="23272" y="707436"/>
                  <a:pt x="29817" y="715617"/>
                </a:cubicBezTo>
                <a:cubicBezTo>
                  <a:pt x="37279" y="724945"/>
                  <a:pt x="49696" y="728869"/>
                  <a:pt x="59635" y="735495"/>
                </a:cubicBezTo>
                <a:cubicBezTo>
                  <a:pt x="62948" y="745434"/>
                  <a:pt x="65895" y="755503"/>
                  <a:pt x="69574" y="765313"/>
                </a:cubicBezTo>
                <a:cubicBezTo>
                  <a:pt x="75838" y="782018"/>
                  <a:pt x="83810" y="798083"/>
                  <a:pt x="89452" y="815009"/>
                </a:cubicBezTo>
                <a:cubicBezTo>
                  <a:pt x="93772" y="827968"/>
                  <a:pt x="92614" y="842905"/>
                  <a:pt x="99391" y="854765"/>
                </a:cubicBezTo>
                <a:cubicBezTo>
                  <a:pt x="106365" y="866969"/>
                  <a:pt x="119270" y="874643"/>
                  <a:pt x="129209" y="884582"/>
                </a:cubicBezTo>
                <a:cubicBezTo>
                  <a:pt x="138044" y="911088"/>
                  <a:pt x="142650" y="929591"/>
                  <a:pt x="159026" y="954156"/>
                </a:cubicBezTo>
                <a:cubicBezTo>
                  <a:pt x="164224" y="961953"/>
                  <a:pt x="172278" y="967409"/>
                  <a:pt x="178904" y="974035"/>
                </a:cubicBezTo>
                <a:cubicBezTo>
                  <a:pt x="182217" y="987287"/>
                  <a:pt x="179953" y="1003420"/>
                  <a:pt x="188843" y="1013791"/>
                </a:cubicBezTo>
                <a:cubicBezTo>
                  <a:pt x="201415" y="1028459"/>
                  <a:pt x="223084" y="1032018"/>
                  <a:pt x="238539" y="1043609"/>
                </a:cubicBezTo>
                <a:cubicBezTo>
                  <a:pt x="249784" y="1052043"/>
                  <a:pt x="257684" y="1064279"/>
                  <a:pt x="268356" y="1073426"/>
                </a:cubicBezTo>
                <a:cubicBezTo>
                  <a:pt x="306647" y="1106246"/>
                  <a:pt x="298626" y="1100081"/>
                  <a:pt x="337930" y="1113182"/>
                </a:cubicBezTo>
                <a:cubicBezTo>
                  <a:pt x="344556" y="1123121"/>
                  <a:pt x="347679" y="1136669"/>
                  <a:pt x="357809" y="1143000"/>
                </a:cubicBezTo>
                <a:cubicBezTo>
                  <a:pt x="375577" y="1154105"/>
                  <a:pt x="417443" y="1162878"/>
                  <a:pt x="417443" y="1162878"/>
                </a:cubicBezTo>
                <a:cubicBezTo>
                  <a:pt x="457455" y="1202888"/>
                  <a:pt x="412964" y="1165217"/>
                  <a:pt x="477078" y="1192695"/>
                </a:cubicBezTo>
                <a:cubicBezTo>
                  <a:pt x="573171" y="1233879"/>
                  <a:pt x="432518" y="1193979"/>
                  <a:pt x="546652" y="1222513"/>
                </a:cubicBezTo>
                <a:cubicBezTo>
                  <a:pt x="556591" y="1229139"/>
                  <a:pt x="565785" y="1237049"/>
                  <a:pt x="576469" y="1242391"/>
                </a:cubicBezTo>
                <a:cubicBezTo>
                  <a:pt x="585840" y="1247076"/>
                  <a:pt x="596477" y="1248651"/>
                  <a:pt x="606287" y="1252330"/>
                </a:cubicBezTo>
                <a:cubicBezTo>
                  <a:pt x="681011" y="1280352"/>
                  <a:pt x="629641" y="1266941"/>
                  <a:pt x="705678" y="1282148"/>
                </a:cubicBezTo>
                <a:cubicBezTo>
                  <a:pt x="718930" y="1292087"/>
                  <a:pt x="729474" y="1307531"/>
                  <a:pt x="745435" y="1311965"/>
                </a:cubicBezTo>
                <a:cubicBezTo>
                  <a:pt x="790579" y="1324505"/>
                  <a:pt x="837802" y="1329244"/>
                  <a:pt x="884583" y="1331843"/>
                </a:cubicBezTo>
                <a:cubicBezTo>
                  <a:pt x="898222" y="1332601"/>
                  <a:pt x="910785" y="1323598"/>
                  <a:pt x="924339" y="1321904"/>
                </a:cubicBezTo>
                <a:cubicBezTo>
                  <a:pt x="963925" y="1316956"/>
                  <a:pt x="1003852" y="1315278"/>
                  <a:pt x="1043609" y="1311965"/>
                </a:cubicBezTo>
                <a:cubicBezTo>
                  <a:pt x="1053548" y="1302026"/>
                  <a:pt x="1061988" y="1290318"/>
                  <a:pt x="1073426" y="1282148"/>
                </a:cubicBezTo>
                <a:cubicBezTo>
                  <a:pt x="1085483" y="1273536"/>
                  <a:pt x="1099564" y="1268106"/>
                  <a:pt x="1113183" y="1262269"/>
                </a:cubicBezTo>
                <a:cubicBezTo>
                  <a:pt x="1133144" y="1253714"/>
                  <a:pt x="1162583" y="1247434"/>
                  <a:pt x="1182756" y="1242391"/>
                </a:cubicBezTo>
                <a:cubicBezTo>
                  <a:pt x="1222768" y="1202381"/>
                  <a:pt x="1178277" y="1240052"/>
                  <a:pt x="1242391" y="1212574"/>
                </a:cubicBezTo>
                <a:cubicBezTo>
                  <a:pt x="1253371" y="1207868"/>
                  <a:pt x="1261024" y="1196889"/>
                  <a:pt x="1272209" y="1192695"/>
                </a:cubicBezTo>
                <a:cubicBezTo>
                  <a:pt x="1288026" y="1186763"/>
                  <a:pt x="1305413" y="1186421"/>
                  <a:pt x="1321904" y="1182756"/>
                </a:cubicBezTo>
                <a:cubicBezTo>
                  <a:pt x="1335239" y="1179793"/>
                  <a:pt x="1348409" y="1176130"/>
                  <a:pt x="1361661" y="1172817"/>
                </a:cubicBezTo>
                <a:cubicBezTo>
                  <a:pt x="1374913" y="1166191"/>
                  <a:pt x="1387799" y="1158775"/>
                  <a:pt x="1401417" y="1152939"/>
                </a:cubicBezTo>
                <a:cubicBezTo>
                  <a:pt x="1411047" y="1148812"/>
                  <a:pt x="1421605" y="1147127"/>
                  <a:pt x="1431235" y="1143000"/>
                </a:cubicBezTo>
                <a:cubicBezTo>
                  <a:pt x="1444853" y="1137164"/>
                  <a:pt x="1457739" y="1129748"/>
                  <a:pt x="1470991" y="1123122"/>
                </a:cubicBezTo>
                <a:cubicBezTo>
                  <a:pt x="1534937" y="1059176"/>
                  <a:pt x="1516836" y="1096534"/>
                  <a:pt x="1530626" y="1013791"/>
                </a:cubicBezTo>
                <a:cubicBezTo>
                  <a:pt x="1524000" y="960782"/>
                  <a:pt x="1521753" y="907040"/>
                  <a:pt x="1510748" y="854765"/>
                </a:cubicBezTo>
                <a:cubicBezTo>
                  <a:pt x="1508287" y="843076"/>
                  <a:pt x="1498516" y="834125"/>
                  <a:pt x="1490869" y="824948"/>
                </a:cubicBezTo>
                <a:cubicBezTo>
                  <a:pt x="1481870" y="814150"/>
                  <a:pt x="1472747" y="802927"/>
                  <a:pt x="1461052" y="795130"/>
                </a:cubicBezTo>
                <a:cubicBezTo>
                  <a:pt x="1452335" y="789319"/>
                  <a:pt x="1441654" y="786288"/>
                  <a:pt x="1431235" y="785191"/>
                </a:cubicBezTo>
                <a:cubicBezTo>
                  <a:pt x="1378415" y="779631"/>
                  <a:pt x="1325218" y="778565"/>
                  <a:pt x="1272209" y="775252"/>
                </a:cubicBezTo>
                <a:cubicBezTo>
                  <a:pt x="1255644" y="758687"/>
                  <a:pt x="1236569" y="744298"/>
                  <a:pt x="1222513" y="725556"/>
                </a:cubicBezTo>
                <a:cubicBezTo>
                  <a:pt x="1212574" y="712304"/>
                  <a:pt x="1203604" y="698266"/>
                  <a:pt x="1192696" y="685800"/>
                </a:cubicBezTo>
                <a:cubicBezTo>
                  <a:pt x="1180355" y="671695"/>
                  <a:pt x="1152939" y="646043"/>
                  <a:pt x="1152939" y="646043"/>
                </a:cubicBezTo>
                <a:cubicBezTo>
                  <a:pt x="1149626" y="632791"/>
                  <a:pt x="1144009" y="619910"/>
                  <a:pt x="1143000" y="606287"/>
                </a:cubicBezTo>
                <a:cubicBezTo>
                  <a:pt x="1142321" y="597115"/>
                  <a:pt x="1165246" y="400406"/>
                  <a:pt x="1113183" y="337930"/>
                </a:cubicBezTo>
                <a:cubicBezTo>
                  <a:pt x="1105536" y="328753"/>
                  <a:pt x="1093304" y="324678"/>
                  <a:pt x="1083365" y="318052"/>
                </a:cubicBezTo>
                <a:cubicBezTo>
                  <a:pt x="1060910" y="250686"/>
                  <a:pt x="1092256" y="329910"/>
                  <a:pt x="1023730" y="238539"/>
                </a:cubicBezTo>
                <a:cubicBezTo>
                  <a:pt x="986746" y="189226"/>
                  <a:pt x="1007696" y="207971"/>
                  <a:pt x="964096" y="178904"/>
                </a:cubicBezTo>
                <a:cubicBezTo>
                  <a:pt x="936645" y="137730"/>
                  <a:pt x="951530" y="152890"/>
                  <a:pt x="904461" y="119269"/>
                </a:cubicBezTo>
                <a:cubicBezTo>
                  <a:pt x="894741" y="112326"/>
                  <a:pt x="885828" y="103585"/>
                  <a:pt x="874643" y="99391"/>
                </a:cubicBezTo>
                <a:cubicBezTo>
                  <a:pt x="858826" y="93460"/>
                  <a:pt x="841513" y="92765"/>
                  <a:pt x="824948" y="89452"/>
                </a:cubicBezTo>
                <a:cubicBezTo>
                  <a:pt x="803870" y="76805"/>
                  <a:pt x="760838" y="49259"/>
                  <a:pt x="735496" y="39756"/>
                </a:cubicBezTo>
                <a:cubicBezTo>
                  <a:pt x="722706" y="34960"/>
                  <a:pt x="708795" y="33834"/>
                  <a:pt x="695739" y="29817"/>
                </a:cubicBezTo>
                <a:cubicBezTo>
                  <a:pt x="665699" y="20574"/>
                  <a:pt x="606287" y="0"/>
                  <a:pt x="606287" y="0"/>
                </a:cubicBezTo>
                <a:cubicBezTo>
                  <a:pt x="523461" y="3313"/>
                  <a:pt x="440505" y="4236"/>
                  <a:pt x="357809" y="9939"/>
                </a:cubicBezTo>
                <a:cubicBezTo>
                  <a:pt x="344181" y="10879"/>
                  <a:pt x="331011" y="15558"/>
                  <a:pt x="318052" y="19878"/>
                </a:cubicBezTo>
                <a:cubicBezTo>
                  <a:pt x="301126" y="25520"/>
                  <a:pt x="285061" y="33492"/>
                  <a:pt x="268356" y="39756"/>
                </a:cubicBezTo>
                <a:cubicBezTo>
                  <a:pt x="258546" y="43435"/>
                  <a:pt x="248478" y="46382"/>
                  <a:pt x="238539" y="49695"/>
                </a:cubicBezTo>
                <a:lnTo>
                  <a:pt x="188843" y="99391"/>
                </a:lnTo>
                <a:cubicBezTo>
                  <a:pt x="178904" y="109330"/>
                  <a:pt x="170721" y="121412"/>
                  <a:pt x="159026" y="129209"/>
                </a:cubicBezTo>
                <a:cubicBezTo>
                  <a:pt x="149087" y="135835"/>
                  <a:pt x="140188" y="144382"/>
                  <a:pt x="129209" y="149087"/>
                </a:cubicBezTo>
                <a:cubicBezTo>
                  <a:pt x="65096" y="176563"/>
                  <a:pt x="74544" y="167308"/>
                  <a:pt x="59635" y="178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ntagono 5">
            <a:hlinkClick r:id="rId3" action="ppaction://hlinksldjump"/>
          </p:cNvPr>
          <p:cNvSpPr>
            <a:spLocks noChangeAspect="1"/>
          </p:cNvSpPr>
          <p:nvPr/>
        </p:nvSpPr>
        <p:spPr>
          <a:xfrm rot="16200000">
            <a:off x="4896036" y="4473116"/>
            <a:ext cx="90010" cy="162018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5796000" y="446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7200292" y="3222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6696236" y="257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>
            <a:hlinkClick r:id="rId7" action="ppaction://hlinksldjump"/>
          </p:cNvPr>
          <p:cNvSpPr>
            <a:spLocks noChangeAspect="1"/>
          </p:cNvSpPr>
          <p:nvPr/>
        </p:nvSpPr>
        <p:spPr>
          <a:xfrm rot="16200000">
            <a:off x="6804000" y="4410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2492896"/>
            <a:ext cx="1080120" cy="432048"/>
          </a:xfrm>
          <a:prstGeom prst="ellipse">
            <a:avLst/>
          </a:prstGeom>
          <a:solidFill>
            <a:srgbClr val="FF0000">
              <a:alpha val="3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23728" y="548680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hlinkClick r:id="rId8" action="ppaction://hlinksldjump"/>
          </p:cNvPr>
          <p:cNvSpPr/>
          <p:nvPr/>
        </p:nvSpPr>
        <p:spPr>
          <a:xfrm>
            <a:off x="5364088" y="2564904"/>
            <a:ext cx="115212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1871700" y="4086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4297926" y="505839"/>
            <a:ext cx="4962805" cy="5967564"/>
          </a:xfrm>
          <a:custGeom>
            <a:avLst/>
            <a:gdLst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13234 w 4552545"/>
              <a:gd name="connsiteY70" fmla="*/ 2577830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808029 w 4552545"/>
              <a:gd name="connsiteY67" fmla="*/ 2419106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563122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15941 w 4552545"/>
              <a:gd name="connsiteY68" fmla="*/ 2491114 h 5817141"/>
              <a:gd name="connsiteX69" fmla="*/ 982494 w 4552545"/>
              <a:gd name="connsiteY69" fmla="*/ 2636196 h 5817141"/>
              <a:gd name="connsiteX70" fmla="*/ 943583 w 4552545"/>
              <a:gd name="connsiteY70" fmla="*/ 2665379 h 5817141"/>
              <a:gd name="connsiteX71" fmla="*/ 933856 w 4552545"/>
              <a:gd name="connsiteY71" fmla="*/ 2694562 h 5817141"/>
              <a:gd name="connsiteX72" fmla="*/ 885217 w 4552545"/>
              <a:gd name="connsiteY72" fmla="*/ 2743200 h 5817141"/>
              <a:gd name="connsiteX73" fmla="*/ 846307 w 4552545"/>
              <a:gd name="connsiteY73" fmla="*/ 2801566 h 5817141"/>
              <a:gd name="connsiteX74" fmla="*/ 826851 w 4552545"/>
              <a:gd name="connsiteY74" fmla="*/ 2840477 h 5817141"/>
              <a:gd name="connsiteX75" fmla="*/ 797668 w 4552545"/>
              <a:gd name="connsiteY75" fmla="*/ 2869660 h 5817141"/>
              <a:gd name="connsiteX76" fmla="*/ 710119 w 4552545"/>
              <a:gd name="connsiteY76" fmla="*/ 2976664 h 5817141"/>
              <a:gd name="connsiteX77" fmla="*/ 680936 w 4552545"/>
              <a:gd name="connsiteY77" fmla="*/ 2986392 h 5817141"/>
              <a:gd name="connsiteX78" fmla="*/ 622570 w 4552545"/>
              <a:gd name="connsiteY78" fmla="*/ 3044758 h 5817141"/>
              <a:gd name="connsiteX79" fmla="*/ 554477 w 4552545"/>
              <a:gd name="connsiteY79" fmla="*/ 3093396 h 5817141"/>
              <a:gd name="connsiteX80" fmla="*/ 525294 w 4552545"/>
              <a:gd name="connsiteY80" fmla="*/ 3122579 h 5817141"/>
              <a:gd name="connsiteX81" fmla="*/ 476656 w 4552545"/>
              <a:gd name="connsiteY81" fmla="*/ 3151762 h 5817141"/>
              <a:gd name="connsiteX82" fmla="*/ 428017 w 4552545"/>
              <a:gd name="connsiteY82" fmla="*/ 3210128 h 5817141"/>
              <a:gd name="connsiteX83" fmla="*/ 398834 w 4552545"/>
              <a:gd name="connsiteY83" fmla="*/ 3239311 h 5817141"/>
              <a:gd name="connsiteX84" fmla="*/ 340468 w 4552545"/>
              <a:gd name="connsiteY84" fmla="*/ 3326860 h 5817141"/>
              <a:gd name="connsiteX85" fmla="*/ 291830 w 4552545"/>
              <a:gd name="connsiteY85" fmla="*/ 3385226 h 5817141"/>
              <a:gd name="connsiteX86" fmla="*/ 282102 w 4552545"/>
              <a:gd name="connsiteY86" fmla="*/ 3414409 h 5817141"/>
              <a:gd name="connsiteX87" fmla="*/ 214009 w 4552545"/>
              <a:gd name="connsiteY87" fmla="*/ 3521413 h 5817141"/>
              <a:gd name="connsiteX88" fmla="*/ 184826 w 4552545"/>
              <a:gd name="connsiteY88" fmla="*/ 3589507 h 5817141"/>
              <a:gd name="connsiteX89" fmla="*/ 165370 w 4552545"/>
              <a:gd name="connsiteY89" fmla="*/ 3657600 h 5817141"/>
              <a:gd name="connsiteX90" fmla="*/ 116732 w 4552545"/>
              <a:gd name="connsiteY90" fmla="*/ 3735422 h 5817141"/>
              <a:gd name="connsiteX91" fmla="*/ 107004 w 4552545"/>
              <a:gd name="connsiteY91" fmla="*/ 3774332 h 5817141"/>
              <a:gd name="connsiteX92" fmla="*/ 87549 w 4552545"/>
              <a:gd name="connsiteY92" fmla="*/ 3842426 h 5817141"/>
              <a:gd name="connsiteX93" fmla="*/ 58366 w 4552545"/>
              <a:gd name="connsiteY93" fmla="*/ 3929975 h 5817141"/>
              <a:gd name="connsiteX94" fmla="*/ 29183 w 4552545"/>
              <a:gd name="connsiteY94" fmla="*/ 4046707 h 5817141"/>
              <a:gd name="connsiteX95" fmla="*/ 0 w 4552545"/>
              <a:gd name="connsiteY95" fmla="*/ 4143983 h 5817141"/>
              <a:gd name="connsiteX96" fmla="*/ 9728 w 4552545"/>
              <a:gd name="connsiteY96" fmla="*/ 4250988 h 5817141"/>
              <a:gd name="connsiteX97" fmla="*/ 19456 w 4552545"/>
              <a:gd name="connsiteY97" fmla="*/ 4299626 h 5817141"/>
              <a:gd name="connsiteX98" fmla="*/ 48639 w 4552545"/>
              <a:gd name="connsiteY98" fmla="*/ 4533090 h 5817141"/>
              <a:gd name="connsiteX99" fmla="*/ 58366 w 4552545"/>
              <a:gd name="connsiteY99" fmla="*/ 4688732 h 5817141"/>
              <a:gd name="connsiteX100" fmla="*/ 68094 w 4552545"/>
              <a:gd name="connsiteY100" fmla="*/ 4717915 h 5817141"/>
              <a:gd name="connsiteX101" fmla="*/ 116732 w 4552545"/>
              <a:gd name="connsiteY101" fmla="*/ 4912468 h 5817141"/>
              <a:gd name="connsiteX102" fmla="*/ 145915 w 4552545"/>
              <a:gd name="connsiteY102" fmla="*/ 5000017 h 5817141"/>
              <a:gd name="connsiteX103" fmla="*/ 175098 w 4552545"/>
              <a:gd name="connsiteY103" fmla="*/ 5029200 h 5817141"/>
              <a:gd name="connsiteX104" fmla="*/ 214009 w 4552545"/>
              <a:gd name="connsiteY104" fmla="*/ 5107022 h 5817141"/>
              <a:gd name="connsiteX105" fmla="*/ 243192 w 4552545"/>
              <a:gd name="connsiteY105" fmla="*/ 5136205 h 5817141"/>
              <a:gd name="connsiteX106" fmla="*/ 272375 w 4552545"/>
              <a:gd name="connsiteY106" fmla="*/ 5175115 h 5817141"/>
              <a:gd name="connsiteX107" fmla="*/ 291830 w 4552545"/>
              <a:gd name="connsiteY107" fmla="*/ 5194571 h 5817141"/>
              <a:gd name="connsiteX108" fmla="*/ 311285 w 4552545"/>
              <a:gd name="connsiteY108" fmla="*/ 5223753 h 5817141"/>
              <a:gd name="connsiteX109" fmla="*/ 340468 w 4552545"/>
              <a:gd name="connsiteY109" fmla="*/ 5243209 h 5817141"/>
              <a:gd name="connsiteX110" fmla="*/ 359924 w 4552545"/>
              <a:gd name="connsiteY110" fmla="*/ 5272392 h 5817141"/>
              <a:gd name="connsiteX111" fmla="*/ 389107 w 4552545"/>
              <a:gd name="connsiteY111" fmla="*/ 5291847 h 5817141"/>
              <a:gd name="connsiteX112" fmla="*/ 418290 w 4552545"/>
              <a:gd name="connsiteY112" fmla="*/ 5321030 h 5817141"/>
              <a:gd name="connsiteX113" fmla="*/ 447473 w 4552545"/>
              <a:gd name="connsiteY113" fmla="*/ 5340485 h 5817141"/>
              <a:gd name="connsiteX114" fmla="*/ 476656 w 4552545"/>
              <a:gd name="connsiteY114" fmla="*/ 5369668 h 5817141"/>
              <a:gd name="connsiteX115" fmla="*/ 505839 w 4552545"/>
              <a:gd name="connsiteY115" fmla="*/ 5379396 h 5817141"/>
              <a:gd name="connsiteX116" fmla="*/ 535022 w 4552545"/>
              <a:gd name="connsiteY116" fmla="*/ 5398851 h 5817141"/>
              <a:gd name="connsiteX117" fmla="*/ 573932 w 4552545"/>
              <a:gd name="connsiteY117" fmla="*/ 5428034 h 5817141"/>
              <a:gd name="connsiteX118" fmla="*/ 651753 w 4552545"/>
              <a:gd name="connsiteY118" fmla="*/ 5447490 h 5817141"/>
              <a:gd name="connsiteX119" fmla="*/ 690664 w 4552545"/>
              <a:gd name="connsiteY119" fmla="*/ 5466945 h 5817141"/>
              <a:gd name="connsiteX120" fmla="*/ 826851 w 4552545"/>
              <a:gd name="connsiteY120" fmla="*/ 5496128 h 5817141"/>
              <a:gd name="connsiteX121" fmla="*/ 894945 w 4552545"/>
              <a:gd name="connsiteY121" fmla="*/ 5525311 h 5817141"/>
              <a:gd name="connsiteX122" fmla="*/ 982494 w 4552545"/>
              <a:gd name="connsiteY122" fmla="*/ 5554494 h 5817141"/>
              <a:gd name="connsiteX123" fmla="*/ 1021404 w 4552545"/>
              <a:gd name="connsiteY123" fmla="*/ 5573949 h 5817141"/>
              <a:gd name="connsiteX124" fmla="*/ 1099226 w 4552545"/>
              <a:gd name="connsiteY124" fmla="*/ 5603132 h 5817141"/>
              <a:gd name="connsiteX125" fmla="*/ 1206230 w 4552545"/>
              <a:gd name="connsiteY125" fmla="*/ 5632315 h 5817141"/>
              <a:gd name="connsiteX126" fmla="*/ 1245141 w 4552545"/>
              <a:gd name="connsiteY126" fmla="*/ 5671226 h 5817141"/>
              <a:gd name="connsiteX127" fmla="*/ 1332690 w 4552545"/>
              <a:gd name="connsiteY127" fmla="*/ 5680953 h 5817141"/>
              <a:gd name="connsiteX128" fmla="*/ 1400783 w 4552545"/>
              <a:gd name="connsiteY128" fmla="*/ 5700409 h 5817141"/>
              <a:gd name="connsiteX129" fmla="*/ 1643975 w 4552545"/>
              <a:gd name="connsiteY129" fmla="*/ 5729592 h 5817141"/>
              <a:gd name="connsiteX130" fmla="*/ 1780162 w 4552545"/>
              <a:gd name="connsiteY130" fmla="*/ 5749047 h 5817141"/>
              <a:gd name="connsiteX131" fmla="*/ 1887166 w 4552545"/>
              <a:gd name="connsiteY131" fmla="*/ 5768502 h 5817141"/>
              <a:gd name="connsiteX132" fmla="*/ 2071992 w 4552545"/>
              <a:gd name="connsiteY132" fmla="*/ 5778230 h 5817141"/>
              <a:gd name="connsiteX133" fmla="*/ 2286000 w 4552545"/>
              <a:gd name="connsiteY133" fmla="*/ 5807413 h 5817141"/>
              <a:gd name="connsiteX134" fmla="*/ 2286000 w 4552545"/>
              <a:gd name="connsiteY134" fmla="*/ 5807413 h 5817141"/>
              <a:gd name="connsiteX135" fmla="*/ 2334639 w 4552545"/>
              <a:gd name="connsiteY135" fmla="*/ 5817141 h 5817141"/>
              <a:gd name="connsiteX136" fmla="*/ 3307404 w 4552545"/>
              <a:gd name="connsiteY136" fmla="*/ 5797685 h 5817141"/>
              <a:gd name="connsiteX137" fmla="*/ 3404681 w 4552545"/>
              <a:gd name="connsiteY137" fmla="*/ 5768502 h 5817141"/>
              <a:gd name="connsiteX138" fmla="*/ 3521413 w 4552545"/>
              <a:gd name="connsiteY138" fmla="*/ 5739319 h 5817141"/>
              <a:gd name="connsiteX139" fmla="*/ 3618690 w 4552545"/>
              <a:gd name="connsiteY139" fmla="*/ 5710136 h 5817141"/>
              <a:gd name="connsiteX140" fmla="*/ 3667328 w 4552545"/>
              <a:gd name="connsiteY140" fmla="*/ 5690681 h 5817141"/>
              <a:gd name="connsiteX141" fmla="*/ 3793787 w 4552545"/>
              <a:gd name="connsiteY141" fmla="*/ 5661498 h 5817141"/>
              <a:gd name="connsiteX142" fmla="*/ 3891064 w 4552545"/>
              <a:gd name="connsiteY142" fmla="*/ 5622588 h 5817141"/>
              <a:gd name="connsiteX143" fmla="*/ 3929975 w 4552545"/>
              <a:gd name="connsiteY143" fmla="*/ 5612860 h 5817141"/>
              <a:gd name="connsiteX144" fmla="*/ 3968885 w 4552545"/>
              <a:gd name="connsiteY144" fmla="*/ 5564222 h 5817141"/>
              <a:gd name="connsiteX145" fmla="*/ 4075890 w 4552545"/>
              <a:gd name="connsiteY145" fmla="*/ 5466945 h 5817141"/>
              <a:gd name="connsiteX146" fmla="*/ 4134256 w 4552545"/>
              <a:gd name="connsiteY146" fmla="*/ 5389124 h 5817141"/>
              <a:gd name="connsiteX147" fmla="*/ 4153711 w 4552545"/>
              <a:gd name="connsiteY147" fmla="*/ 5359941 h 5817141"/>
              <a:gd name="connsiteX148" fmla="*/ 4182894 w 4552545"/>
              <a:gd name="connsiteY148" fmla="*/ 5321030 h 5817141"/>
              <a:gd name="connsiteX149" fmla="*/ 4212077 w 4552545"/>
              <a:gd name="connsiteY149" fmla="*/ 5291847 h 5817141"/>
              <a:gd name="connsiteX150" fmla="*/ 4250987 w 4552545"/>
              <a:gd name="connsiteY150" fmla="*/ 5204298 h 5817141"/>
              <a:gd name="connsiteX151" fmla="*/ 4289898 w 4552545"/>
              <a:gd name="connsiteY151" fmla="*/ 5126477 h 5817141"/>
              <a:gd name="connsiteX152" fmla="*/ 4299626 w 4552545"/>
              <a:gd name="connsiteY152" fmla="*/ 5087566 h 5817141"/>
              <a:gd name="connsiteX153" fmla="*/ 4328809 w 4552545"/>
              <a:gd name="connsiteY153" fmla="*/ 5058383 h 5817141"/>
              <a:gd name="connsiteX154" fmla="*/ 4338536 w 4552545"/>
              <a:gd name="connsiteY154" fmla="*/ 5019473 h 5817141"/>
              <a:gd name="connsiteX155" fmla="*/ 4357992 w 4552545"/>
              <a:gd name="connsiteY155" fmla="*/ 5000017 h 5817141"/>
              <a:gd name="connsiteX156" fmla="*/ 4367719 w 4552545"/>
              <a:gd name="connsiteY156" fmla="*/ 4961107 h 5817141"/>
              <a:gd name="connsiteX157" fmla="*/ 4387175 w 4552545"/>
              <a:gd name="connsiteY157" fmla="*/ 4941651 h 5817141"/>
              <a:gd name="connsiteX158" fmla="*/ 4426085 w 4552545"/>
              <a:gd name="connsiteY158" fmla="*/ 4883285 h 5817141"/>
              <a:gd name="connsiteX159" fmla="*/ 4445541 w 4552545"/>
              <a:gd name="connsiteY159" fmla="*/ 4854102 h 5817141"/>
              <a:gd name="connsiteX160" fmla="*/ 4455268 w 4552545"/>
              <a:gd name="connsiteY160" fmla="*/ 4795736 h 5817141"/>
              <a:gd name="connsiteX161" fmla="*/ 4474724 w 4552545"/>
              <a:gd name="connsiteY161" fmla="*/ 4756826 h 5817141"/>
              <a:gd name="connsiteX162" fmla="*/ 4494179 w 4552545"/>
              <a:gd name="connsiteY162" fmla="*/ 4708188 h 5817141"/>
              <a:gd name="connsiteX163" fmla="*/ 4503907 w 4552545"/>
              <a:gd name="connsiteY163" fmla="*/ 4640094 h 5817141"/>
              <a:gd name="connsiteX164" fmla="*/ 4523362 w 4552545"/>
              <a:gd name="connsiteY164" fmla="*/ 4601183 h 5817141"/>
              <a:gd name="connsiteX165" fmla="*/ 4542817 w 4552545"/>
              <a:gd name="connsiteY165" fmla="*/ 4494179 h 5817141"/>
              <a:gd name="connsiteX166" fmla="*/ 4533090 w 4552545"/>
              <a:gd name="connsiteY166" fmla="*/ 4153711 h 5817141"/>
              <a:gd name="connsiteX167" fmla="*/ 4523362 w 4552545"/>
              <a:gd name="connsiteY167" fmla="*/ 4105073 h 5817141"/>
              <a:gd name="connsiteX168" fmla="*/ 4503907 w 4552545"/>
              <a:gd name="connsiteY168" fmla="*/ 4036979 h 5817141"/>
              <a:gd name="connsiteX169" fmla="*/ 4464996 w 4552545"/>
              <a:gd name="connsiteY169" fmla="*/ 3939702 h 5817141"/>
              <a:gd name="connsiteX170" fmla="*/ 4474724 w 4552545"/>
              <a:gd name="connsiteY170" fmla="*/ 3365771 h 5817141"/>
              <a:gd name="connsiteX171" fmla="*/ 4513634 w 4552545"/>
              <a:gd name="connsiteY171" fmla="*/ 3219856 h 5817141"/>
              <a:gd name="connsiteX172" fmla="*/ 4523362 w 4552545"/>
              <a:gd name="connsiteY172" fmla="*/ 3132307 h 5817141"/>
              <a:gd name="connsiteX173" fmla="*/ 4542817 w 4552545"/>
              <a:gd name="connsiteY173" fmla="*/ 2976664 h 5817141"/>
              <a:gd name="connsiteX174" fmla="*/ 4552545 w 4552545"/>
              <a:gd name="connsiteY174" fmla="*/ 2879388 h 5817141"/>
              <a:gd name="connsiteX175" fmla="*/ 4542817 w 4552545"/>
              <a:gd name="connsiteY175" fmla="*/ 2256817 h 5817141"/>
              <a:gd name="connsiteX176" fmla="*/ 4533090 w 4552545"/>
              <a:gd name="connsiteY176" fmla="*/ 2178996 h 5817141"/>
              <a:gd name="connsiteX177" fmla="*/ 4513634 w 4552545"/>
              <a:gd name="connsiteY177" fmla="*/ 1391056 h 5817141"/>
              <a:gd name="connsiteX178" fmla="*/ 4494179 w 4552545"/>
              <a:gd name="connsiteY178" fmla="*/ 1264596 h 5817141"/>
              <a:gd name="connsiteX179" fmla="*/ 4464996 w 4552545"/>
              <a:gd name="connsiteY179" fmla="*/ 1089498 h 5817141"/>
              <a:gd name="connsiteX180" fmla="*/ 4445541 w 4552545"/>
              <a:gd name="connsiteY180" fmla="*/ 933856 h 5817141"/>
              <a:gd name="connsiteX181" fmla="*/ 4435813 w 4552545"/>
              <a:gd name="connsiteY181" fmla="*/ 807396 h 5817141"/>
              <a:gd name="connsiteX182" fmla="*/ 4416358 w 4552545"/>
              <a:gd name="connsiteY182" fmla="*/ 758758 h 5817141"/>
              <a:gd name="connsiteX183" fmla="*/ 4396902 w 4552545"/>
              <a:gd name="connsiteY183" fmla="*/ 690664 h 5817141"/>
              <a:gd name="connsiteX184" fmla="*/ 4387175 w 4552545"/>
              <a:gd name="connsiteY184" fmla="*/ 632298 h 5817141"/>
              <a:gd name="connsiteX185" fmla="*/ 4377447 w 4552545"/>
              <a:gd name="connsiteY185" fmla="*/ 593388 h 5817141"/>
              <a:gd name="connsiteX186" fmla="*/ 4357992 w 4552545"/>
              <a:gd name="connsiteY186" fmla="*/ 496111 h 5817141"/>
              <a:gd name="connsiteX187" fmla="*/ 4367719 w 4552545"/>
              <a:gd name="connsiteY187" fmla="*/ 350196 h 5817141"/>
              <a:gd name="connsiteX188" fmla="*/ 4348264 w 4552545"/>
              <a:gd name="connsiteY188" fmla="*/ 311285 h 5817141"/>
              <a:gd name="connsiteX189" fmla="*/ 4299626 w 4552545"/>
              <a:gd name="connsiteY189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718309 w 4912862"/>
              <a:gd name="connsiteY0" fmla="*/ 311285 h 5817141"/>
              <a:gd name="connsiteX1" fmla="*/ 4640487 w 4912862"/>
              <a:gd name="connsiteY1" fmla="*/ 214009 h 5817141"/>
              <a:gd name="connsiteX2" fmla="*/ 4562666 w 4912862"/>
              <a:gd name="connsiteY2" fmla="*/ 155643 h 5817141"/>
              <a:gd name="connsiteX3" fmla="*/ 4533483 w 4912862"/>
              <a:gd name="connsiteY3" fmla="*/ 126460 h 5817141"/>
              <a:gd name="connsiteX4" fmla="*/ 4465390 w 4912862"/>
              <a:gd name="connsiteY4" fmla="*/ 107005 h 5817141"/>
              <a:gd name="connsiteX5" fmla="*/ 4426479 w 4912862"/>
              <a:gd name="connsiteY5" fmla="*/ 87549 h 5817141"/>
              <a:gd name="connsiteX6" fmla="*/ 4377841 w 4912862"/>
              <a:gd name="connsiteY6" fmla="*/ 58366 h 5817141"/>
              <a:gd name="connsiteX7" fmla="*/ 4290292 w 4912862"/>
              <a:gd name="connsiteY7" fmla="*/ 29183 h 5817141"/>
              <a:gd name="connsiteX8" fmla="*/ 4231926 w 4912862"/>
              <a:gd name="connsiteY8" fmla="*/ 9728 h 5817141"/>
              <a:gd name="connsiteX9" fmla="*/ 4027645 w 4912862"/>
              <a:gd name="connsiteY9" fmla="*/ 0 h 5817141"/>
              <a:gd name="connsiteX10" fmla="*/ 3103517 w 4912862"/>
              <a:gd name="connsiteY10" fmla="*/ 19456 h 5817141"/>
              <a:gd name="connsiteX11" fmla="*/ 3006241 w 4912862"/>
              <a:gd name="connsiteY11" fmla="*/ 29183 h 5817141"/>
              <a:gd name="connsiteX12" fmla="*/ 2957602 w 4912862"/>
              <a:gd name="connsiteY12" fmla="*/ 48639 h 5817141"/>
              <a:gd name="connsiteX13" fmla="*/ 2918692 w 4912862"/>
              <a:gd name="connsiteY13" fmla="*/ 58366 h 5817141"/>
              <a:gd name="connsiteX14" fmla="*/ 2850598 w 4912862"/>
              <a:gd name="connsiteY14" fmla="*/ 87549 h 5817141"/>
              <a:gd name="connsiteX15" fmla="*/ 2801960 w 4912862"/>
              <a:gd name="connsiteY15" fmla="*/ 97277 h 5817141"/>
              <a:gd name="connsiteX16" fmla="*/ 2753321 w 4912862"/>
              <a:gd name="connsiteY16" fmla="*/ 116732 h 5817141"/>
              <a:gd name="connsiteX17" fmla="*/ 2665773 w 4912862"/>
              <a:gd name="connsiteY17" fmla="*/ 136188 h 5817141"/>
              <a:gd name="connsiteX18" fmla="*/ 2549041 w 4912862"/>
              <a:gd name="connsiteY18" fmla="*/ 165371 h 5817141"/>
              <a:gd name="connsiteX19" fmla="*/ 2442036 w 4912862"/>
              <a:gd name="connsiteY19" fmla="*/ 194553 h 5817141"/>
              <a:gd name="connsiteX20" fmla="*/ 2403126 w 4912862"/>
              <a:gd name="connsiteY20" fmla="*/ 214009 h 5817141"/>
              <a:gd name="connsiteX21" fmla="*/ 2373943 w 4912862"/>
              <a:gd name="connsiteY21" fmla="*/ 223736 h 5817141"/>
              <a:gd name="connsiteX22" fmla="*/ 2315577 w 4912862"/>
              <a:gd name="connsiteY22" fmla="*/ 262647 h 5817141"/>
              <a:gd name="connsiteX23" fmla="*/ 2296121 w 4912862"/>
              <a:gd name="connsiteY23" fmla="*/ 282102 h 5817141"/>
              <a:gd name="connsiteX24" fmla="*/ 2266939 w 4912862"/>
              <a:gd name="connsiteY24" fmla="*/ 291830 h 5817141"/>
              <a:gd name="connsiteX25" fmla="*/ 2228028 w 4912862"/>
              <a:gd name="connsiteY25" fmla="*/ 311285 h 5817141"/>
              <a:gd name="connsiteX26" fmla="*/ 2150207 w 4912862"/>
              <a:gd name="connsiteY26" fmla="*/ 350196 h 5817141"/>
              <a:gd name="connsiteX27" fmla="*/ 2101568 w 4912862"/>
              <a:gd name="connsiteY27" fmla="*/ 389107 h 5817141"/>
              <a:gd name="connsiteX28" fmla="*/ 2072385 w 4912862"/>
              <a:gd name="connsiteY28" fmla="*/ 398834 h 5817141"/>
              <a:gd name="connsiteX29" fmla="*/ 2052930 w 4912862"/>
              <a:gd name="connsiteY29" fmla="*/ 428017 h 5817141"/>
              <a:gd name="connsiteX30" fmla="*/ 1984836 w 4912862"/>
              <a:gd name="connsiteY30" fmla="*/ 476656 h 5817141"/>
              <a:gd name="connsiteX31" fmla="*/ 1936198 w 4912862"/>
              <a:gd name="connsiteY31" fmla="*/ 505839 h 5817141"/>
              <a:gd name="connsiteX32" fmla="*/ 1877832 w 4912862"/>
              <a:gd name="connsiteY32" fmla="*/ 573932 h 5817141"/>
              <a:gd name="connsiteX33" fmla="*/ 1848649 w 4912862"/>
              <a:gd name="connsiteY33" fmla="*/ 603115 h 5817141"/>
              <a:gd name="connsiteX34" fmla="*/ 1829194 w 4912862"/>
              <a:gd name="connsiteY34" fmla="*/ 632298 h 5817141"/>
              <a:gd name="connsiteX35" fmla="*/ 1800011 w 4912862"/>
              <a:gd name="connsiteY35" fmla="*/ 651753 h 5817141"/>
              <a:gd name="connsiteX36" fmla="*/ 1780556 w 4912862"/>
              <a:gd name="connsiteY36" fmla="*/ 671209 h 5817141"/>
              <a:gd name="connsiteX37" fmla="*/ 1770828 w 4912862"/>
              <a:gd name="connsiteY37" fmla="*/ 710119 h 5817141"/>
              <a:gd name="connsiteX38" fmla="*/ 1751373 w 4912862"/>
              <a:gd name="connsiteY38" fmla="*/ 729575 h 5817141"/>
              <a:gd name="connsiteX39" fmla="*/ 1731917 w 4912862"/>
              <a:gd name="connsiteY39" fmla="*/ 807396 h 5817141"/>
              <a:gd name="connsiteX40" fmla="*/ 1712462 w 4912862"/>
              <a:gd name="connsiteY40" fmla="*/ 846307 h 5817141"/>
              <a:gd name="connsiteX41" fmla="*/ 1683279 w 4912862"/>
              <a:gd name="connsiteY41" fmla="*/ 904673 h 5817141"/>
              <a:gd name="connsiteX42" fmla="*/ 1663824 w 4912862"/>
              <a:gd name="connsiteY42" fmla="*/ 1021405 h 5817141"/>
              <a:gd name="connsiteX43" fmla="*/ 1654096 w 4912862"/>
              <a:gd name="connsiteY43" fmla="*/ 1050588 h 5817141"/>
              <a:gd name="connsiteX44" fmla="*/ 1644368 w 4912862"/>
              <a:gd name="connsiteY44" fmla="*/ 1089498 h 5817141"/>
              <a:gd name="connsiteX45" fmla="*/ 1624913 w 4912862"/>
              <a:gd name="connsiteY45" fmla="*/ 1138136 h 5817141"/>
              <a:gd name="connsiteX46" fmla="*/ 1595730 w 4912862"/>
              <a:gd name="connsiteY46" fmla="*/ 1274324 h 5817141"/>
              <a:gd name="connsiteX47" fmla="*/ 1586002 w 4912862"/>
              <a:gd name="connsiteY47" fmla="*/ 1449422 h 5817141"/>
              <a:gd name="connsiteX48" fmla="*/ 1615185 w 4912862"/>
              <a:gd name="connsiteY48" fmla="*/ 1643975 h 5817141"/>
              <a:gd name="connsiteX49" fmla="*/ 1634641 w 4912862"/>
              <a:gd name="connsiteY49" fmla="*/ 1663430 h 5817141"/>
              <a:gd name="connsiteX50" fmla="*/ 1663824 w 4912862"/>
              <a:gd name="connsiteY50" fmla="*/ 1750979 h 5817141"/>
              <a:gd name="connsiteX51" fmla="*/ 1683279 w 4912862"/>
              <a:gd name="connsiteY51" fmla="*/ 1828800 h 5817141"/>
              <a:gd name="connsiteX52" fmla="*/ 1693007 w 4912862"/>
              <a:gd name="connsiteY52" fmla="*/ 1867711 h 5817141"/>
              <a:gd name="connsiteX53" fmla="*/ 1741645 w 4912862"/>
              <a:gd name="connsiteY53" fmla="*/ 1945532 h 5817141"/>
              <a:gd name="connsiteX54" fmla="*/ 1761100 w 4912862"/>
              <a:gd name="connsiteY54" fmla="*/ 1964988 h 5817141"/>
              <a:gd name="connsiteX55" fmla="*/ 1780556 w 4912862"/>
              <a:gd name="connsiteY55" fmla="*/ 2003898 h 5817141"/>
              <a:gd name="connsiteX56" fmla="*/ 1790283 w 4912862"/>
              <a:gd name="connsiteY56" fmla="*/ 2042809 h 5817141"/>
              <a:gd name="connsiteX57" fmla="*/ 1936198 w 4912862"/>
              <a:gd name="connsiteY57" fmla="*/ 2023353 h 5817141"/>
              <a:gd name="connsiteX58" fmla="*/ 2014019 w 4912862"/>
              <a:gd name="connsiteY58" fmla="*/ 2062264 h 5817141"/>
              <a:gd name="connsiteX59" fmla="*/ 2052930 w 4912862"/>
              <a:gd name="connsiteY59" fmla="*/ 2071992 h 5817141"/>
              <a:gd name="connsiteX60" fmla="*/ 2091841 w 4912862"/>
              <a:gd name="connsiteY60" fmla="*/ 2101175 h 5817141"/>
              <a:gd name="connsiteX61" fmla="*/ 2111296 w 4912862"/>
              <a:gd name="connsiteY61" fmla="*/ 2130358 h 5817141"/>
              <a:gd name="connsiteX62" fmla="*/ 2179390 w 4912862"/>
              <a:gd name="connsiteY62" fmla="*/ 2149813 h 5817141"/>
              <a:gd name="connsiteX63" fmla="*/ 2247483 w 4912862"/>
              <a:gd name="connsiteY63" fmla="*/ 2237362 h 5817141"/>
              <a:gd name="connsiteX64" fmla="*/ 2218300 w 4912862"/>
              <a:gd name="connsiteY64" fmla="*/ 2344366 h 5817141"/>
              <a:gd name="connsiteX65" fmla="*/ 2198845 w 4912862"/>
              <a:gd name="connsiteY65" fmla="*/ 2363822 h 5817141"/>
              <a:gd name="connsiteX66" fmla="*/ 2168346 w 4912862"/>
              <a:gd name="connsiteY66" fmla="*/ 2419106 h 5817141"/>
              <a:gd name="connsiteX67" fmla="*/ 1897287 w 4912862"/>
              <a:gd name="connsiteY67" fmla="*/ 2500009 h 5817141"/>
              <a:gd name="connsiteX68" fmla="*/ 1448266 w 4912862"/>
              <a:gd name="connsiteY68" fmla="*/ 2491114 h 5817141"/>
              <a:gd name="connsiteX69" fmla="*/ 1376258 w 4912862"/>
              <a:gd name="connsiteY69" fmla="*/ 2563122 h 5817141"/>
              <a:gd name="connsiteX70" fmla="*/ 1342811 w 4912862"/>
              <a:gd name="connsiteY70" fmla="*/ 2636196 h 5817141"/>
              <a:gd name="connsiteX71" fmla="*/ 1303900 w 4912862"/>
              <a:gd name="connsiteY71" fmla="*/ 2665379 h 5817141"/>
              <a:gd name="connsiteX72" fmla="*/ 1294173 w 4912862"/>
              <a:gd name="connsiteY72" fmla="*/ 2694562 h 5817141"/>
              <a:gd name="connsiteX73" fmla="*/ 1245534 w 4912862"/>
              <a:gd name="connsiteY73" fmla="*/ 2743200 h 5817141"/>
              <a:gd name="connsiteX74" fmla="*/ 1206624 w 4912862"/>
              <a:gd name="connsiteY74" fmla="*/ 2801566 h 5817141"/>
              <a:gd name="connsiteX75" fmla="*/ 1187168 w 4912862"/>
              <a:gd name="connsiteY75" fmla="*/ 2840477 h 5817141"/>
              <a:gd name="connsiteX76" fmla="*/ 1157985 w 4912862"/>
              <a:gd name="connsiteY76" fmla="*/ 2869660 h 5817141"/>
              <a:gd name="connsiteX77" fmla="*/ 1070436 w 4912862"/>
              <a:gd name="connsiteY77" fmla="*/ 2976664 h 5817141"/>
              <a:gd name="connsiteX78" fmla="*/ 1041253 w 4912862"/>
              <a:gd name="connsiteY78" fmla="*/ 2986392 h 5817141"/>
              <a:gd name="connsiteX79" fmla="*/ 982887 w 4912862"/>
              <a:gd name="connsiteY79" fmla="*/ 3044758 h 5817141"/>
              <a:gd name="connsiteX80" fmla="*/ 914794 w 4912862"/>
              <a:gd name="connsiteY80" fmla="*/ 3093396 h 5817141"/>
              <a:gd name="connsiteX81" fmla="*/ 885611 w 4912862"/>
              <a:gd name="connsiteY81" fmla="*/ 3122579 h 5817141"/>
              <a:gd name="connsiteX82" fmla="*/ 836973 w 4912862"/>
              <a:gd name="connsiteY82" fmla="*/ 3151762 h 5817141"/>
              <a:gd name="connsiteX83" fmla="*/ 788334 w 4912862"/>
              <a:gd name="connsiteY83" fmla="*/ 3210128 h 5817141"/>
              <a:gd name="connsiteX84" fmla="*/ 759151 w 4912862"/>
              <a:gd name="connsiteY84" fmla="*/ 3239311 h 5817141"/>
              <a:gd name="connsiteX85" fmla="*/ 700785 w 4912862"/>
              <a:gd name="connsiteY85" fmla="*/ 3326860 h 5817141"/>
              <a:gd name="connsiteX86" fmla="*/ 652147 w 4912862"/>
              <a:gd name="connsiteY86" fmla="*/ 3385226 h 5817141"/>
              <a:gd name="connsiteX87" fmla="*/ 642419 w 4912862"/>
              <a:gd name="connsiteY87" fmla="*/ 3414409 h 5817141"/>
              <a:gd name="connsiteX88" fmla="*/ 574326 w 4912862"/>
              <a:gd name="connsiteY88" fmla="*/ 3521413 h 5817141"/>
              <a:gd name="connsiteX89" fmla="*/ 545143 w 4912862"/>
              <a:gd name="connsiteY89" fmla="*/ 3589507 h 5817141"/>
              <a:gd name="connsiteX90" fmla="*/ 525687 w 4912862"/>
              <a:gd name="connsiteY90" fmla="*/ 3657600 h 5817141"/>
              <a:gd name="connsiteX91" fmla="*/ 477049 w 4912862"/>
              <a:gd name="connsiteY91" fmla="*/ 3735422 h 5817141"/>
              <a:gd name="connsiteX92" fmla="*/ 467321 w 4912862"/>
              <a:gd name="connsiteY92" fmla="*/ 3774332 h 5817141"/>
              <a:gd name="connsiteX93" fmla="*/ 447866 w 4912862"/>
              <a:gd name="connsiteY93" fmla="*/ 3842426 h 5817141"/>
              <a:gd name="connsiteX94" fmla="*/ 418683 w 4912862"/>
              <a:gd name="connsiteY94" fmla="*/ 3929975 h 5817141"/>
              <a:gd name="connsiteX95" fmla="*/ 389500 w 4912862"/>
              <a:gd name="connsiteY95" fmla="*/ 4046707 h 5817141"/>
              <a:gd name="connsiteX96" fmla="*/ 360317 w 4912862"/>
              <a:gd name="connsiteY96" fmla="*/ 4143983 h 5817141"/>
              <a:gd name="connsiteX97" fmla="*/ 370045 w 4912862"/>
              <a:gd name="connsiteY97" fmla="*/ 4250988 h 5817141"/>
              <a:gd name="connsiteX98" fmla="*/ 379773 w 4912862"/>
              <a:gd name="connsiteY98" fmla="*/ 4299626 h 5817141"/>
              <a:gd name="connsiteX99" fmla="*/ 408956 w 4912862"/>
              <a:gd name="connsiteY99" fmla="*/ 4533090 h 5817141"/>
              <a:gd name="connsiteX100" fmla="*/ 418683 w 4912862"/>
              <a:gd name="connsiteY100" fmla="*/ 4688732 h 5817141"/>
              <a:gd name="connsiteX101" fmla="*/ 428411 w 4912862"/>
              <a:gd name="connsiteY101" fmla="*/ 4717915 h 5817141"/>
              <a:gd name="connsiteX102" fmla="*/ 8106 w 4912862"/>
              <a:gd name="connsiteY102" fmla="*/ 5083402 h 5817141"/>
              <a:gd name="connsiteX103" fmla="*/ 477049 w 4912862"/>
              <a:gd name="connsiteY103" fmla="*/ 4912468 h 5817141"/>
              <a:gd name="connsiteX104" fmla="*/ 506232 w 4912862"/>
              <a:gd name="connsiteY104" fmla="*/ 5000017 h 5817141"/>
              <a:gd name="connsiteX105" fmla="*/ 535415 w 4912862"/>
              <a:gd name="connsiteY105" fmla="*/ 5029200 h 5817141"/>
              <a:gd name="connsiteX106" fmla="*/ 574326 w 4912862"/>
              <a:gd name="connsiteY106" fmla="*/ 5107022 h 5817141"/>
              <a:gd name="connsiteX107" fmla="*/ 603509 w 4912862"/>
              <a:gd name="connsiteY107" fmla="*/ 5136205 h 5817141"/>
              <a:gd name="connsiteX108" fmla="*/ 632692 w 4912862"/>
              <a:gd name="connsiteY108" fmla="*/ 5175115 h 5817141"/>
              <a:gd name="connsiteX109" fmla="*/ 652147 w 4912862"/>
              <a:gd name="connsiteY109" fmla="*/ 5194571 h 5817141"/>
              <a:gd name="connsiteX110" fmla="*/ 671602 w 4912862"/>
              <a:gd name="connsiteY110" fmla="*/ 5223753 h 5817141"/>
              <a:gd name="connsiteX111" fmla="*/ 700785 w 4912862"/>
              <a:gd name="connsiteY111" fmla="*/ 5243209 h 5817141"/>
              <a:gd name="connsiteX112" fmla="*/ 720241 w 4912862"/>
              <a:gd name="connsiteY112" fmla="*/ 5272392 h 5817141"/>
              <a:gd name="connsiteX113" fmla="*/ 749424 w 4912862"/>
              <a:gd name="connsiteY113" fmla="*/ 5291847 h 5817141"/>
              <a:gd name="connsiteX114" fmla="*/ 778607 w 4912862"/>
              <a:gd name="connsiteY114" fmla="*/ 5321030 h 5817141"/>
              <a:gd name="connsiteX115" fmla="*/ 807790 w 4912862"/>
              <a:gd name="connsiteY115" fmla="*/ 5340485 h 5817141"/>
              <a:gd name="connsiteX116" fmla="*/ 836973 w 4912862"/>
              <a:gd name="connsiteY116" fmla="*/ 5369668 h 5817141"/>
              <a:gd name="connsiteX117" fmla="*/ 866156 w 4912862"/>
              <a:gd name="connsiteY117" fmla="*/ 5379396 h 5817141"/>
              <a:gd name="connsiteX118" fmla="*/ 895339 w 4912862"/>
              <a:gd name="connsiteY118" fmla="*/ 5398851 h 5817141"/>
              <a:gd name="connsiteX119" fmla="*/ 934249 w 4912862"/>
              <a:gd name="connsiteY119" fmla="*/ 5428034 h 5817141"/>
              <a:gd name="connsiteX120" fmla="*/ 1012070 w 4912862"/>
              <a:gd name="connsiteY120" fmla="*/ 5447490 h 5817141"/>
              <a:gd name="connsiteX121" fmla="*/ 1050981 w 4912862"/>
              <a:gd name="connsiteY121" fmla="*/ 5466945 h 5817141"/>
              <a:gd name="connsiteX122" fmla="*/ 1187168 w 4912862"/>
              <a:gd name="connsiteY122" fmla="*/ 5496128 h 5817141"/>
              <a:gd name="connsiteX123" fmla="*/ 1255262 w 4912862"/>
              <a:gd name="connsiteY123" fmla="*/ 5525311 h 5817141"/>
              <a:gd name="connsiteX124" fmla="*/ 1342811 w 4912862"/>
              <a:gd name="connsiteY124" fmla="*/ 5554494 h 5817141"/>
              <a:gd name="connsiteX125" fmla="*/ 1381721 w 4912862"/>
              <a:gd name="connsiteY125" fmla="*/ 5573949 h 5817141"/>
              <a:gd name="connsiteX126" fmla="*/ 1459543 w 4912862"/>
              <a:gd name="connsiteY126" fmla="*/ 5603132 h 5817141"/>
              <a:gd name="connsiteX127" fmla="*/ 1566547 w 4912862"/>
              <a:gd name="connsiteY127" fmla="*/ 5632315 h 5817141"/>
              <a:gd name="connsiteX128" fmla="*/ 1605458 w 4912862"/>
              <a:gd name="connsiteY128" fmla="*/ 5671226 h 5817141"/>
              <a:gd name="connsiteX129" fmla="*/ 1693007 w 4912862"/>
              <a:gd name="connsiteY129" fmla="*/ 5680953 h 5817141"/>
              <a:gd name="connsiteX130" fmla="*/ 1761100 w 4912862"/>
              <a:gd name="connsiteY130" fmla="*/ 5700409 h 5817141"/>
              <a:gd name="connsiteX131" fmla="*/ 2004292 w 4912862"/>
              <a:gd name="connsiteY131" fmla="*/ 5729592 h 5817141"/>
              <a:gd name="connsiteX132" fmla="*/ 2140479 w 4912862"/>
              <a:gd name="connsiteY132" fmla="*/ 5749047 h 5817141"/>
              <a:gd name="connsiteX133" fmla="*/ 2247483 w 4912862"/>
              <a:gd name="connsiteY133" fmla="*/ 5768502 h 5817141"/>
              <a:gd name="connsiteX134" fmla="*/ 2432309 w 4912862"/>
              <a:gd name="connsiteY134" fmla="*/ 5778230 h 5817141"/>
              <a:gd name="connsiteX135" fmla="*/ 2646317 w 4912862"/>
              <a:gd name="connsiteY135" fmla="*/ 5807413 h 5817141"/>
              <a:gd name="connsiteX136" fmla="*/ 2646317 w 4912862"/>
              <a:gd name="connsiteY136" fmla="*/ 5807413 h 5817141"/>
              <a:gd name="connsiteX137" fmla="*/ 2694956 w 4912862"/>
              <a:gd name="connsiteY137" fmla="*/ 5817141 h 5817141"/>
              <a:gd name="connsiteX138" fmla="*/ 3667721 w 4912862"/>
              <a:gd name="connsiteY138" fmla="*/ 5797685 h 5817141"/>
              <a:gd name="connsiteX139" fmla="*/ 3764998 w 4912862"/>
              <a:gd name="connsiteY139" fmla="*/ 5768502 h 5817141"/>
              <a:gd name="connsiteX140" fmla="*/ 3881730 w 4912862"/>
              <a:gd name="connsiteY140" fmla="*/ 5739319 h 5817141"/>
              <a:gd name="connsiteX141" fmla="*/ 3979007 w 4912862"/>
              <a:gd name="connsiteY141" fmla="*/ 5710136 h 5817141"/>
              <a:gd name="connsiteX142" fmla="*/ 4027645 w 4912862"/>
              <a:gd name="connsiteY142" fmla="*/ 5690681 h 5817141"/>
              <a:gd name="connsiteX143" fmla="*/ 4154104 w 4912862"/>
              <a:gd name="connsiteY143" fmla="*/ 5661498 h 5817141"/>
              <a:gd name="connsiteX144" fmla="*/ 4251381 w 4912862"/>
              <a:gd name="connsiteY144" fmla="*/ 5622588 h 5817141"/>
              <a:gd name="connsiteX145" fmla="*/ 4290292 w 4912862"/>
              <a:gd name="connsiteY145" fmla="*/ 5612860 h 5817141"/>
              <a:gd name="connsiteX146" fmla="*/ 4329202 w 4912862"/>
              <a:gd name="connsiteY146" fmla="*/ 5564222 h 5817141"/>
              <a:gd name="connsiteX147" fmla="*/ 4436207 w 4912862"/>
              <a:gd name="connsiteY147" fmla="*/ 5466945 h 5817141"/>
              <a:gd name="connsiteX148" fmla="*/ 4494573 w 4912862"/>
              <a:gd name="connsiteY148" fmla="*/ 5389124 h 5817141"/>
              <a:gd name="connsiteX149" fmla="*/ 4514028 w 4912862"/>
              <a:gd name="connsiteY149" fmla="*/ 5359941 h 5817141"/>
              <a:gd name="connsiteX150" fmla="*/ 4543211 w 4912862"/>
              <a:gd name="connsiteY150" fmla="*/ 5321030 h 5817141"/>
              <a:gd name="connsiteX151" fmla="*/ 4572394 w 4912862"/>
              <a:gd name="connsiteY151" fmla="*/ 5291847 h 5817141"/>
              <a:gd name="connsiteX152" fmla="*/ 4611304 w 4912862"/>
              <a:gd name="connsiteY152" fmla="*/ 5204298 h 5817141"/>
              <a:gd name="connsiteX153" fmla="*/ 4650215 w 4912862"/>
              <a:gd name="connsiteY153" fmla="*/ 5126477 h 5817141"/>
              <a:gd name="connsiteX154" fmla="*/ 4659943 w 4912862"/>
              <a:gd name="connsiteY154" fmla="*/ 5087566 h 5817141"/>
              <a:gd name="connsiteX155" fmla="*/ 4689126 w 4912862"/>
              <a:gd name="connsiteY155" fmla="*/ 5058383 h 5817141"/>
              <a:gd name="connsiteX156" fmla="*/ 4698853 w 4912862"/>
              <a:gd name="connsiteY156" fmla="*/ 5019473 h 5817141"/>
              <a:gd name="connsiteX157" fmla="*/ 4718309 w 4912862"/>
              <a:gd name="connsiteY157" fmla="*/ 5000017 h 5817141"/>
              <a:gd name="connsiteX158" fmla="*/ 4728036 w 4912862"/>
              <a:gd name="connsiteY158" fmla="*/ 4961107 h 5817141"/>
              <a:gd name="connsiteX159" fmla="*/ 4747492 w 4912862"/>
              <a:gd name="connsiteY159" fmla="*/ 4941651 h 5817141"/>
              <a:gd name="connsiteX160" fmla="*/ 4786402 w 4912862"/>
              <a:gd name="connsiteY160" fmla="*/ 4883285 h 5817141"/>
              <a:gd name="connsiteX161" fmla="*/ 4805858 w 4912862"/>
              <a:gd name="connsiteY161" fmla="*/ 4854102 h 5817141"/>
              <a:gd name="connsiteX162" fmla="*/ 4815585 w 4912862"/>
              <a:gd name="connsiteY162" fmla="*/ 4795736 h 5817141"/>
              <a:gd name="connsiteX163" fmla="*/ 4835041 w 4912862"/>
              <a:gd name="connsiteY163" fmla="*/ 4756826 h 5817141"/>
              <a:gd name="connsiteX164" fmla="*/ 4854496 w 4912862"/>
              <a:gd name="connsiteY164" fmla="*/ 4708188 h 5817141"/>
              <a:gd name="connsiteX165" fmla="*/ 4864224 w 4912862"/>
              <a:gd name="connsiteY165" fmla="*/ 4640094 h 5817141"/>
              <a:gd name="connsiteX166" fmla="*/ 4883679 w 4912862"/>
              <a:gd name="connsiteY166" fmla="*/ 4601183 h 5817141"/>
              <a:gd name="connsiteX167" fmla="*/ 4903134 w 4912862"/>
              <a:gd name="connsiteY167" fmla="*/ 4494179 h 5817141"/>
              <a:gd name="connsiteX168" fmla="*/ 4893407 w 4912862"/>
              <a:gd name="connsiteY168" fmla="*/ 4153711 h 5817141"/>
              <a:gd name="connsiteX169" fmla="*/ 4883679 w 4912862"/>
              <a:gd name="connsiteY169" fmla="*/ 4105073 h 5817141"/>
              <a:gd name="connsiteX170" fmla="*/ 4864224 w 4912862"/>
              <a:gd name="connsiteY170" fmla="*/ 4036979 h 5817141"/>
              <a:gd name="connsiteX171" fmla="*/ 4825313 w 4912862"/>
              <a:gd name="connsiteY171" fmla="*/ 3939702 h 5817141"/>
              <a:gd name="connsiteX172" fmla="*/ 4835041 w 4912862"/>
              <a:gd name="connsiteY172" fmla="*/ 3365771 h 5817141"/>
              <a:gd name="connsiteX173" fmla="*/ 4873951 w 4912862"/>
              <a:gd name="connsiteY173" fmla="*/ 3219856 h 5817141"/>
              <a:gd name="connsiteX174" fmla="*/ 4883679 w 4912862"/>
              <a:gd name="connsiteY174" fmla="*/ 3132307 h 5817141"/>
              <a:gd name="connsiteX175" fmla="*/ 4903134 w 4912862"/>
              <a:gd name="connsiteY175" fmla="*/ 2976664 h 5817141"/>
              <a:gd name="connsiteX176" fmla="*/ 4912862 w 4912862"/>
              <a:gd name="connsiteY176" fmla="*/ 2879388 h 5817141"/>
              <a:gd name="connsiteX177" fmla="*/ 4903134 w 4912862"/>
              <a:gd name="connsiteY177" fmla="*/ 2256817 h 5817141"/>
              <a:gd name="connsiteX178" fmla="*/ 4893407 w 4912862"/>
              <a:gd name="connsiteY178" fmla="*/ 2178996 h 5817141"/>
              <a:gd name="connsiteX179" fmla="*/ 4873951 w 4912862"/>
              <a:gd name="connsiteY179" fmla="*/ 1391056 h 5817141"/>
              <a:gd name="connsiteX180" fmla="*/ 4854496 w 4912862"/>
              <a:gd name="connsiteY180" fmla="*/ 1264596 h 5817141"/>
              <a:gd name="connsiteX181" fmla="*/ 4825313 w 4912862"/>
              <a:gd name="connsiteY181" fmla="*/ 1089498 h 5817141"/>
              <a:gd name="connsiteX182" fmla="*/ 4805858 w 4912862"/>
              <a:gd name="connsiteY182" fmla="*/ 933856 h 5817141"/>
              <a:gd name="connsiteX183" fmla="*/ 4796130 w 4912862"/>
              <a:gd name="connsiteY183" fmla="*/ 807396 h 5817141"/>
              <a:gd name="connsiteX184" fmla="*/ 4776675 w 4912862"/>
              <a:gd name="connsiteY184" fmla="*/ 758758 h 5817141"/>
              <a:gd name="connsiteX185" fmla="*/ 4757219 w 4912862"/>
              <a:gd name="connsiteY185" fmla="*/ 690664 h 5817141"/>
              <a:gd name="connsiteX186" fmla="*/ 4747492 w 4912862"/>
              <a:gd name="connsiteY186" fmla="*/ 632298 h 5817141"/>
              <a:gd name="connsiteX187" fmla="*/ 4737764 w 4912862"/>
              <a:gd name="connsiteY187" fmla="*/ 593388 h 5817141"/>
              <a:gd name="connsiteX188" fmla="*/ 4718309 w 4912862"/>
              <a:gd name="connsiteY188" fmla="*/ 496111 h 5817141"/>
              <a:gd name="connsiteX189" fmla="*/ 4728036 w 4912862"/>
              <a:gd name="connsiteY189" fmla="*/ 350196 h 5817141"/>
              <a:gd name="connsiteX190" fmla="*/ 4708581 w 4912862"/>
              <a:gd name="connsiteY190" fmla="*/ 311285 h 5817141"/>
              <a:gd name="connsiteX191" fmla="*/ 4659943 w 4912862"/>
              <a:gd name="connsiteY191" fmla="*/ 262647 h 5817141"/>
              <a:gd name="connsiteX0" fmla="*/ 4768252 w 4962805"/>
              <a:gd name="connsiteY0" fmla="*/ 311285 h 5817141"/>
              <a:gd name="connsiteX1" fmla="*/ 4690430 w 4962805"/>
              <a:gd name="connsiteY1" fmla="*/ 214009 h 5817141"/>
              <a:gd name="connsiteX2" fmla="*/ 4612609 w 4962805"/>
              <a:gd name="connsiteY2" fmla="*/ 155643 h 5817141"/>
              <a:gd name="connsiteX3" fmla="*/ 4583426 w 4962805"/>
              <a:gd name="connsiteY3" fmla="*/ 126460 h 5817141"/>
              <a:gd name="connsiteX4" fmla="*/ 4515333 w 4962805"/>
              <a:gd name="connsiteY4" fmla="*/ 107005 h 5817141"/>
              <a:gd name="connsiteX5" fmla="*/ 4476422 w 4962805"/>
              <a:gd name="connsiteY5" fmla="*/ 87549 h 5817141"/>
              <a:gd name="connsiteX6" fmla="*/ 4427784 w 4962805"/>
              <a:gd name="connsiteY6" fmla="*/ 58366 h 5817141"/>
              <a:gd name="connsiteX7" fmla="*/ 4340235 w 4962805"/>
              <a:gd name="connsiteY7" fmla="*/ 29183 h 5817141"/>
              <a:gd name="connsiteX8" fmla="*/ 4281869 w 4962805"/>
              <a:gd name="connsiteY8" fmla="*/ 9728 h 5817141"/>
              <a:gd name="connsiteX9" fmla="*/ 4077588 w 4962805"/>
              <a:gd name="connsiteY9" fmla="*/ 0 h 5817141"/>
              <a:gd name="connsiteX10" fmla="*/ 3153460 w 4962805"/>
              <a:gd name="connsiteY10" fmla="*/ 19456 h 5817141"/>
              <a:gd name="connsiteX11" fmla="*/ 3056184 w 4962805"/>
              <a:gd name="connsiteY11" fmla="*/ 29183 h 5817141"/>
              <a:gd name="connsiteX12" fmla="*/ 3007545 w 4962805"/>
              <a:gd name="connsiteY12" fmla="*/ 48639 h 5817141"/>
              <a:gd name="connsiteX13" fmla="*/ 2968635 w 4962805"/>
              <a:gd name="connsiteY13" fmla="*/ 58366 h 5817141"/>
              <a:gd name="connsiteX14" fmla="*/ 2900541 w 4962805"/>
              <a:gd name="connsiteY14" fmla="*/ 87549 h 5817141"/>
              <a:gd name="connsiteX15" fmla="*/ 2851903 w 4962805"/>
              <a:gd name="connsiteY15" fmla="*/ 97277 h 5817141"/>
              <a:gd name="connsiteX16" fmla="*/ 2803264 w 4962805"/>
              <a:gd name="connsiteY16" fmla="*/ 116732 h 5817141"/>
              <a:gd name="connsiteX17" fmla="*/ 2715716 w 4962805"/>
              <a:gd name="connsiteY17" fmla="*/ 136188 h 5817141"/>
              <a:gd name="connsiteX18" fmla="*/ 2598984 w 4962805"/>
              <a:gd name="connsiteY18" fmla="*/ 165371 h 5817141"/>
              <a:gd name="connsiteX19" fmla="*/ 2491979 w 4962805"/>
              <a:gd name="connsiteY19" fmla="*/ 194553 h 5817141"/>
              <a:gd name="connsiteX20" fmla="*/ 2453069 w 4962805"/>
              <a:gd name="connsiteY20" fmla="*/ 214009 h 5817141"/>
              <a:gd name="connsiteX21" fmla="*/ 2423886 w 4962805"/>
              <a:gd name="connsiteY21" fmla="*/ 223736 h 5817141"/>
              <a:gd name="connsiteX22" fmla="*/ 2365520 w 4962805"/>
              <a:gd name="connsiteY22" fmla="*/ 262647 h 5817141"/>
              <a:gd name="connsiteX23" fmla="*/ 2346064 w 4962805"/>
              <a:gd name="connsiteY23" fmla="*/ 282102 h 5817141"/>
              <a:gd name="connsiteX24" fmla="*/ 2316882 w 4962805"/>
              <a:gd name="connsiteY24" fmla="*/ 291830 h 5817141"/>
              <a:gd name="connsiteX25" fmla="*/ 2277971 w 4962805"/>
              <a:gd name="connsiteY25" fmla="*/ 311285 h 5817141"/>
              <a:gd name="connsiteX26" fmla="*/ 2200150 w 4962805"/>
              <a:gd name="connsiteY26" fmla="*/ 350196 h 5817141"/>
              <a:gd name="connsiteX27" fmla="*/ 2151511 w 4962805"/>
              <a:gd name="connsiteY27" fmla="*/ 389107 h 5817141"/>
              <a:gd name="connsiteX28" fmla="*/ 2122328 w 4962805"/>
              <a:gd name="connsiteY28" fmla="*/ 398834 h 5817141"/>
              <a:gd name="connsiteX29" fmla="*/ 2102873 w 4962805"/>
              <a:gd name="connsiteY29" fmla="*/ 428017 h 5817141"/>
              <a:gd name="connsiteX30" fmla="*/ 2034779 w 4962805"/>
              <a:gd name="connsiteY30" fmla="*/ 476656 h 5817141"/>
              <a:gd name="connsiteX31" fmla="*/ 1986141 w 4962805"/>
              <a:gd name="connsiteY31" fmla="*/ 505839 h 5817141"/>
              <a:gd name="connsiteX32" fmla="*/ 1927775 w 4962805"/>
              <a:gd name="connsiteY32" fmla="*/ 573932 h 5817141"/>
              <a:gd name="connsiteX33" fmla="*/ 1898592 w 4962805"/>
              <a:gd name="connsiteY33" fmla="*/ 603115 h 5817141"/>
              <a:gd name="connsiteX34" fmla="*/ 1879137 w 4962805"/>
              <a:gd name="connsiteY34" fmla="*/ 632298 h 5817141"/>
              <a:gd name="connsiteX35" fmla="*/ 1849954 w 4962805"/>
              <a:gd name="connsiteY35" fmla="*/ 651753 h 5817141"/>
              <a:gd name="connsiteX36" fmla="*/ 1830499 w 4962805"/>
              <a:gd name="connsiteY36" fmla="*/ 671209 h 5817141"/>
              <a:gd name="connsiteX37" fmla="*/ 1820771 w 4962805"/>
              <a:gd name="connsiteY37" fmla="*/ 710119 h 5817141"/>
              <a:gd name="connsiteX38" fmla="*/ 1801316 w 4962805"/>
              <a:gd name="connsiteY38" fmla="*/ 729575 h 5817141"/>
              <a:gd name="connsiteX39" fmla="*/ 1781860 w 4962805"/>
              <a:gd name="connsiteY39" fmla="*/ 807396 h 5817141"/>
              <a:gd name="connsiteX40" fmla="*/ 1762405 w 4962805"/>
              <a:gd name="connsiteY40" fmla="*/ 846307 h 5817141"/>
              <a:gd name="connsiteX41" fmla="*/ 1733222 w 4962805"/>
              <a:gd name="connsiteY41" fmla="*/ 904673 h 5817141"/>
              <a:gd name="connsiteX42" fmla="*/ 1713767 w 4962805"/>
              <a:gd name="connsiteY42" fmla="*/ 1021405 h 5817141"/>
              <a:gd name="connsiteX43" fmla="*/ 1704039 w 4962805"/>
              <a:gd name="connsiteY43" fmla="*/ 1050588 h 5817141"/>
              <a:gd name="connsiteX44" fmla="*/ 1694311 w 4962805"/>
              <a:gd name="connsiteY44" fmla="*/ 1089498 h 5817141"/>
              <a:gd name="connsiteX45" fmla="*/ 1674856 w 4962805"/>
              <a:gd name="connsiteY45" fmla="*/ 1138136 h 5817141"/>
              <a:gd name="connsiteX46" fmla="*/ 1645673 w 4962805"/>
              <a:gd name="connsiteY46" fmla="*/ 1274324 h 5817141"/>
              <a:gd name="connsiteX47" fmla="*/ 1635945 w 4962805"/>
              <a:gd name="connsiteY47" fmla="*/ 1449422 h 5817141"/>
              <a:gd name="connsiteX48" fmla="*/ 1665128 w 4962805"/>
              <a:gd name="connsiteY48" fmla="*/ 1643975 h 5817141"/>
              <a:gd name="connsiteX49" fmla="*/ 1684584 w 4962805"/>
              <a:gd name="connsiteY49" fmla="*/ 1663430 h 5817141"/>
              <a:gd name="connsiteX50" fmla="*/ 1713767 w 4962805"/>
              <a:gd name="connsiteY50" fmla="*/ 1750979 h 5817141"/>
              <a:gd name="connsiteX51" fmla="*/ 1733222 w 4962805"/>
              <a:gd name="connsiteY51" fmla="*/ 1828800 h 5817141"/>
              <a:gd name="connsiteX52" fmla="*/ 1742950 w 4962805"/>
              <a:gd name="connsiteY52" fmla="*/ 1867711 h 5817141"/>
              <a:gd name="connsiteX53" fmla="*/ 1791588 w 4962805"/>
              <a:gd name="connsiteY53" fmla="*/ 1945532 h 5817141"/>
              <a:gd name="connsiteX54" fmla="*/ 1811043 w 4962805"/>
              <a:gd name="connsiteY54" fmla="*/ 1964988 h 5817141"/>
              <a:gd name="connsiteX55" fmla="*/ 1830499 w 4962805"/>
              <a:gd name="connsiteY55" fmla="*/ 2003898 h 5817141"/>
              <a:gd name="connsiteX56" fmla="*/ 1840226 w 4962805"/>
              <a:gd name="connsiteY56" fmla="*/ 2042809 h 5817141"/>
              <a:gd name="connsiteX57" fmla="*/ 1986141 w 4962805"/>
              <a:gd name="connsiteY57" fmla="*/ 2023353 h 5817141"/>
              <a:gd name="connsiteX58" fmla="*/ 2063962 w 4962805"/>
              <a:gd name="connsiteY58" fmla="*/ 2062264 h 5817141"/>
              <a:gd name="connsiteX59" fmla="*/ 2102873 w 4962805"/>
              <a:gd name="connsiteY59" fmla="*/ 2071992 h 5817141"/>
              <a:gd name="connsiteX60" fmla="*/ 2141784 w 4962805"/>
              <a:gd name="connsiteY60" fmla="*/ 2101175 h 5817141"/>
              <a:gd name="connsiteX61" fmla="*/ 2161239 w 4962805"/>
              <a:gd name="connsiteY61" fmla="*/ 2130358 h 5817141"/>
              <a:gd name="connsiteX62" fmla="*/ 2229333 w 4962805"/>
              <a:gd name="connsiteY62" fmla="*/ 2149813 h 5817141"/>
              <a:gd name="connsiteX63" fmla="*/ 2297426 w 4962805"/>
              <a:gd name="connsiteY63" fmla="*/ 2237362 h 5817141"/>
              <a:gd name="connsiteX64" fmla="*/ 2268243 w 4962805"/>
              <a:gd name="connsiteY64" fmla="*/ 2344366 h 5817141"/>
              <a:gd name="connsiteX65" fmla="*/ 2248788 w 4962805"/>
              <a:gd name="connsiteY65" fmla="*/ 2363822 h 5817141"/>
              <a:gd name="connsiteX66" fmla="*/ 2218289 w 4962805"/>
              <a:gd name="connsiteY66" fmla="*/ 2419106 h 5817141"/>
              <a:gd name="connsiteX67" fmla="*/ 1947230 w 4962805"/>
              <a:gd name="connsiteY67" fmla="*/ 2500009 h 5817141"/>
              <a:gd name="connsiteX68" fmla="*/ 1498209 w 4962805"/>
              <a:gd name="connsiteY68" fmla="*/ 2491114 h 5817141"/>
              <a:gd name="connsiteX69" fmla="*/ 1426201 w 4962805"/>
              <a:gd name="connsiteY69" fmla="*/ 2563122 h 5817141"/>
              <a:gd name="connsiteX70" fmla="*/ 1392754 w 4962805"/>
              <a:gd name="connsiteY70" fmla="*/ 2636196 h 5817141"/>
              <a:gd name="connsiteX71" fmla="*/ 1353843 w 4962805"/>
              <a:gd name="connsiteY71" fmla="*/ 2665379 h 5817141"/>
              <a:gd name="connsiteX72" fmla="*/ 1344116 w 4962805"/>
              <a:gd name="connsiteY72" fmla="*/ 2694562 h 5817141"/>
              <a:gd name="connsiteX73" fmla="*/ 1295477 w 4962805"/>
              <a:gd name="connsiteY73" fmla="*/ 2743200 h 5817141"/>
              <a:gd name="connsiteX74" fmla="*/ 1256567 w 4962805"/>
              <a:gd name="connsiteY74" fmla="*/ 2801566 h 5817141"/>
              <a:gd name="connsiteX75" fmla="*/ 1237111 w 4962805"/>
              <a:gd name="connsiteY75" fmla="*/ 2840477 h 5817141"/>
              <a:gd name="connsiteX76" fmla="*/ 1207928 w 4962805"/>
              <a:gd name="connsiteY76" fmla="*/ 2869660 h 5817141"/>
              <a:gd name="connsiteX77" fmla="*/ 1120379 w 4962805"/>
              <a:gd name="connsiteY77" fmla="*/ 2976664 h 5817141"/>
              <a:gd name="connsiteX78" fmla="*/ 1091196 w 4962805"/>
              <a:gd name="connsiteY78" fmla="*/ 2986392 h 5817141"/>
              <a:gd name="connsiteX79" fmla="*/ 1032830 w 4962805"/>
              <a:gd name="connsiteY79" fmla="*/ 3044758 h 5817141"/>
              <a:gd name="connsiteX80" fmla="*/ 964737 w 4962805"/>
              <a:gd name="connsiteY80" fmla="*/ 3093396 h 5817141"/>
              <a:gd name="connsiteX81" fmla="*/ 935554 w 4962805"/>
              <a:gd name="connsiteY81" fmla="*/ 3122579 h 5817141"/>
              <a:gd name="connsiteX82" fmla="*/ 886916 w 4962805"/>
              <a:gd name="connsiteY82" fmla="*/ 3151762 h 5817141"/>
              <a:gd name="connsiteX83" fmla="*/ 838277 w 4962805"/>
              <a:gd name="connsiteY83" fmla="*/ 3210128 h 5817141"/>
              <a:gd name="connsiteX84" fmla="*/ 809094 w 4962805"/>
              <a:gd name="connsiteY84" fmla="*/ 3239311 h 5817141"/>
              <a:gd name="connsiteX85" fmla="*/ 750728 w 4962805"/>
              <a:gd name="connsiteY85" fmla="*/ 3326860 h 5817141"/>
              <a:gd name="connsiteX86" fmla="*/ 702090 w 4962805"/>
              <a:gd name="connsiteY86" fmla="*/ 3385226 h 5817141"/>
              <a:gd name="connsiteX87" fmla="*/ 692362 w 4962805"/>
              <a:gd name="connsiteY87" fmla="*/ 3414409 h 5817141"/>
              <a:gd name="connsiteX88" fmla="*/ 624269 w 4962805"/>
              <a:gd name="connsiteY88" fmla="*/ 3521413 h 5817141"/>
              <a:gd name="connsiteX89" fmla="*/ 595086 w 4962805"/>
              <a:gd name="connsiteY89" fmla="*/ 3589507 h 5817141"/>
              <a:gd name="connsiteX90" fmla="*/ 575630 w 4962805"/>
              <a:gd name="connsiteY90" fmla="*/ 3657600 h 5817141"/>
              <a:gd name="connsiteX91" fmla="*/ 526992 w 4962805"/>
              <a:gd name="connsiteY91" fmla="*/ 3735422 h 5817141"/>
              <a:gd name="connsiteX92" fmla="*/ 517264 w 4962805"/>
              <a:gd name="connsiteY92" fmla="*/ 3774332 h 5817141"/>
              <a:gd name="connsiteX93" fmla="*/ 497809 w 4962805"/>
              <a:gd name="connsiteY93" fmla="*/ 3842426 h 5817141"/>
              <a:gd name="connsiteX94" fmla="*/ 468626 w 4962805"/>
              <a:gd name="connsiteY94" fmla="*/ 3929975 h 5817141"/>
              <a:gd name="connsiteX95" fmla="*/ 439443 w 4962805"/>
              <a:gd name="connsiteY95" fmla="*/ 4046707 h 5817141"/>
              <a:gd name="connsiteX96" fmla="*/ 410260 w 4962805"/>
              <a:gd name="connsiteY96" fmla="*/ 4143983 h 5817141"/>
              <a:gd name="connsiteX97" fmla="*/ 419988 w 4962805"/>
              <a:gd name="connsiteY97" fmla="*/ 4250988 h 5817141"/>
              <a:gd name="connsiteX98" fmla="*/ 429716 w 4962805"/>
              <a:gd name="connsiteY98" fmla="*/ 4299626 h 5817141"/>
              <a:gd name="connsiteX99" fmla="*/ 458899 w 4962805"/>
              <a:gd name="connsiteY99" fmla="*/ 4533090 h 5817141"/>
              <a:gd name="connsiteX100" fmla="*/ 468626 w 4962805"/>
              <a:gd name="connsiteY100" fmla="*/ 4688732 h 5817141"/>
              <a:gd name="connsiteX101" fmla="*/ 478354 w 4962805"/>
              <a:gd name="connsiteY101" fmla="*/ 4717915 h 5817141"/>
              <a:gd name="connsiteX102" fmla="*/ 58049 w 4962805"/>
              <a:gd name="connsiteY102" fmla="*/ 5083402 h 5817141"/>
              <a:gd name="connsiteX103" fmla="*/ 130057 w 4962805"/>
              <a:gd name="connsiteY103" fmla="*/ 5659466 h 5817141"/>
              <a:gd name="connsiteX104" fmla="*/ 556175 w 4962805"/>
              <a:gd name="connsiteY104" fmla="*/ 5000017 h 5817141"/>
              <a:gd name="connsiteX105" fmla="*/ 585358 w 4962805"/>
              <a:gd name="connsiteY105" fmla="*/ 5029200 h 5817141"/>
              <a:gd name="connsiteX106" fmla="*/ 624269 w 4962805"/>
              <a:gd name="connsiteY106" fmla="*/ 5107022 h 5817141"/>
              <a:gd name="connsiteX107" fmla="*/ 653452 w 4962805"/>
              <a:gd name="connsiteY107" fmla="*/ 5136205 h 5817141"/>
              <a:gd name="connsiteX108" fmla="*/ 682635 w 4962805"/>
              <a:gd name="connsiteY108" fmla="*/ 5175115 h 5817141"/>
              <a:gd name="connsiteX109" fmla="*/ 702090 w 4962805"/>
              <a:gd name="connsiteY109" fmla="*/ 5194571 h 5817141"/>
              <a:gd name="connsiteX110" fmla="*/ 721545 w 4962805"/>
              <a:gd name="connsiteY110" fmla="*/ 5223753 h 5817141"/>
              <a:gd name="connsiteX111" fmla="*/ 750728 w 4962805"/>
              <a:gd name="connsiteY111" fmla="*/ 5243209 h 5817141"/>
              <a:gd name="connsiteX112" fmla="*/ 770184 w 4962805"/>
              <a:gd name="connsiteY112" fmla="*/ 5272392 h 5817141"/>
              <a:gd name="connsiteX113" fmla="*/ 799367 w 4962805"/>
              <a:gd name="connsiteY113" fmla="*/ 5291847 h 5817141"/>
              <a:gd name="connsiteX114" fmla="*/ 828550 w 4962805"/>
              <a:gd name="connsiteY114" fmla="*/ 5321030 h 5817141"/>
              <a:gd name="connsiteX115" fmla="*/ 857733 w 4962805"/>
              <a:gd name="connsiteY115" fmla="*/ 5340485 h 5817141"/>
              <a:gd name="connsiteX116" fmla="*/ 886916 w 4962805"/>
              <a:gd name="connsiteY116" fmla="*/ 5369668 h 5817141"/>
              <a:gd name="connsiteX117" fmla="*/ 916099 w 4962805"/>
              <a:gd name="connsiteY117" fmla="*/ 5379396 h 5817141"/>
              <a:gd name="connsiteX118" fmla="*/ 945282 w 4962805"/>
              <a:gd name="connsiteY118" fmla="*/ 5398851 h 5817141"/>
              <a:gd name="connsiteX119" fmla="*/ 984192 w 4962805"/>
              <a:gd name="connsiteY119" fmla="*/ 5428034 h 5817141"/>
              <a:gd name="connsiteX120" fmla="*/ 1062013 w 4962805"/>
              <a:gd name="connsiteY120" fmla="*/ 5447490 h 5817141"/>
              <a:gd name="connsiteX121" fmla="*/ 1100924 w 4962805"/>
              <a:gd name="connsiteY121" fmla="*/ 5466945 h 5817141"/>
              <a:gd name="connsiteX122" fmla="*/ 1237111 w 4962805"/>
              <a:gd name="connsiteY122" fmla="*/ 5496128 h 5817141"/>
              <a:gd name="connsiteX123" fmla="*/ 1305205 w 4962805"/>
              <a:gd name="connsiteY123" fmla="*/ 5525311 h 5817141"/>
              <a:gd name="connsiteX124" fmla="*/ 1392754 w 4962805"/>
              <a:gd name="connsiteY124" fmla="*/ 5554494 h 5817141"/>
              <a:gd name="connsiteX125" fmla="*/ 1431664 w 4962805"/>
              <a:gd name="connsiteY125" fmla="*/ 5573949 h 5817141"/>
              <a:gd name="connsiteX126" fmla="*/ 1509486 w 4962805"/>
              <a:gd name="connsiteY126" fmla="*/ 5603132 h 5817141"/>
              <a:gd name="connsiteX127" fmla="*/ 1616490 w 4962805"/>
              <a:gd name="connsiteY127" fmla="*/ 5632315 h 5817141"/>
              <a:gd name="connsiteX128" fmla="*/ 1655401 w 4962805"/>
              <a:gd name="connsiteY128" fmla="*/ 5671226 h 5817141"/>
              <a:gd name="connsiteX129" fmla="*/ 1742950 w 4962805"/>
              <a:gd name="connsiteY129" fmla="*/ 5680953 h 5817141"/>
              <a:gd name="connsiteX130" fmla="*/ 1811043 w 4962805"/>
              <a:gd name="connsiteY130" fmla="*/ 5700409 h 5817141"/>
              <a:gd name="connsiteX131" fmla="*/ 2054235 w 4962805"/>
              <a:gd name="connsiteY131" fmla="*/ 5729592 h 5817141"/>
              <a:gd name="connsiteX132" fmla="*/ 2190422 w 4962805"/>
              <a:gd name="connsiteY132" fmla="*/ 5749047 h 5817141"/>
              <a:gd name="connsiteX133" fmla="*/ 2297426 w 4962805"/>
              <a:gd name="connsiteY133" fmla="*/ 5768502 h 5817141"/>
              <a:gd name="connsiteX134" fmla="*/ 2482252 w 4962805"/>
              <a:gd name="connsiteY134" fmla="*/ 5778230 h 5817141"/>
              <a:gd name="connsiteX135" fmla="*/ 2696260 w 4962805"/>
              <a:gd name="connsiteY135" fmla="*/ 5807413 h 5817141"/>
              <a:gd name="connsiteX136" fmla="*/ 2696260 w 4962805"/>
              <a:gd name="connsiteY136" fmla="*/ 5807413 h 5817141"/>
              <a:gd name="connsiteX137" fmla="*/ 2744899 w 4962805"/>
              <a:gd name="connsiteY137" fmla="*/ 5817141 h 5817141"/>
              <a:gd name="connsiteX138" fmla="*/ 3717664 w 4962805"/>
              <a:gd name="connsiteY138" fmla="*/ 5797685 h 5817141"/>
              <a:gd name="connsiteX139" fmla="*/ 3814941 w 4962805"/>
              <a:gd name="connsiteY139" fmla="*/ 5768502 h 5817141"/>
              <a:gd name="connsiteX140" fmla="*/ 3931673 w 4962805"/>
              <a:gd name="connsiteY140" fmla="*/ 5739319 h 5817141"/>
              <a:gd name="connsiteX141" fmla="*/ 4028950 w 4962805"/>
              <a:gd name="connsiteY141" fmla="*/ 5710136 h 5817141"/>
              <a:gd name="connsiteX142" fmla="*/ 4077588 w 4962805"/>
              <a:gd name="connsiteY142" fmla="*/ 5690681 h 5817141"/>
              <a:gd name="connsiteX143" fmla="*/ 4204047 w 4962805"/>
              <a:gd name="connsiteY143" fmla="*/ 5661498 h 5817141"/>
              <a:gd name="connsiteX144" fmla="*/ 4301324 w 4962805"/>
              <a:gd name="connsiteY144" fmla="*/ 5622588 h 5817141"/>
              <a:gd name="connsiteX145" fmla="*/ 4340235 w 4962805"/>
              <a:gd name="connsiteY145" fmla="*/ 5612860 h 5817141"/>
              <a:gd name="connsiteX146" fmla="*/ 4379145 w 4962805"/>
              <a:gd name="connsiteY146" fmla="*/ 5564222 h 5817141"/>
              <a:gd name="connsiteX147" fmla="*/ 4486150 w 4962805"/>
              <a:gd name="connsiteY147" fmla="*/ 5466945 h 5817141"/>
              <a:gd name="connsiteX148" fmla="*/ 4544516 w 4962805"/>
              <a:gd name="connsiteY148" fmla="*/ 5389124 h 5817141"/>
              <a:gd name="connsiteX149" fmla="*/ 4563971 w 4962805"/>
              <a:gd name="connsiteY149" fmla="*/ 5359941 h 5817141"/>
              <a:gd name="connsiteX150" fmla="*/ 4593154 w 4962805"/>
              <a:gd name="connsiteY150" fmla="*/ 5321030 h 5817141"/>
              <a:gd name="connsiteX151" fmla="*/ 4622337 w 4962805"/>
              <a:gd name="connsiteY151" fmla="*/ 5291847 h 5817141"/>
              <a:gd name="connsiteX152" fmla="*/ 4661247 w 4962805"/>
              <a:gd name="connsiteY152" fmla="*/ 5204298 h 5817141"/>
              <a:gd name="connsiteX153" fmla="*/ 4700158 w 4962805"/>
              <a:gd name="connsiteY153" fmla="*/ 5126477 h 5817141"/>
              <a:gd name="connsiteX154" fmla="*/ 4709886 w 4962805"/>
              <a:gd name="connsiteY154" fmla="*/ 5087566 h 5817141"/>
              <a:gd name="connsiteX155" fmla="*/ 4739069 w 4962805"/>
              <a:gd name="connsiteY155" fmla="*/ 5058383 h 5817141"/>
              <a:gd name="connsiteX156" fmla="*/ 4748796 w 4962805"/>
              <a:gd name="connsiteY156" fmla="*/ 5019473 h 5817141"/>
              <a:gd name="connsiteX157" fmla="*/ 4768252 w 4962805"/>
              <a:gd name="connsiteY157" fmla="*/ 5000017 h 5817141"/>
              <a:gd name="connsiteX158" fmla="*/ 4777979 w 4962805"/>
              <a:gd name="connsiteY158" fmla="*/ 4961107 h 5817141"/>
              <a:gd name="connsiteX159" fmla="*/ 4797435 w 4962805"/>
              <a:gd name="connsiteY159" fmla="*/ 4941651 h 5817141"/>
              <a:gd name="connsiteX160" fmla="*/ 4836345 w 4962805"/>
              <a:gd name="connsiteY160" fmla="*/ 4883285 h 5817141"/>
              <a:gd name="connsiteX161" fmla="*/ 4855801 w 4962805"/>
              <a:gd name="connsiteY161" fmla="*/ 4854102 h 5817141"/>
              <a:gd name="connsiteX162" fmla="*/ 4865528 w 4962805"/>
              <a:gd name="connsiteY162" fmla="*/ 4795736 h 5817141"/>
              <a:gd name="connsiteX163" fmla="*/ 4884984 w 4962805"/>
              <a:gd name="connsiteY163" fmla="*/ 4756826 h 5817141"/>
              <a:gd name="connsiteX164" fmla="*/ 4904439 w 4962805"/>
              <a:gd name="connsiteY164" fmla="*/ 4708188 h 5817141"/>
              <a:gd name="connsiteX165" fmla="*/ 4914167 w 4962805"/>
              <a:gd name="connsiteY165" fmla="*/ 4640094 h 5817141"/>
              <a:gd name="connsiteX166" fmla="*/ 4933622 w 4962805"/>
              <a:gd name="connsiteY166" fmla="*/ 4601183 h 5817141"/>
              <a:gd name="connsiteX167" fmla="*/ 4953077 w 4962805"/>
              <a:gd name="connsiteY167" fmla="*/ 4494179 h 5817141"/>
              <a:gd name="connsiteX168" fmla="*/ 4943350 w 4962805"/>
              <a:gd name="connsiteY168" fmla="*/ 4153711 h 5817141"/>
              <a:gd name="connsiteX169" fmla="*/ 4933622 w 4962805"/>
              <a:gd name="connsiteY169" fmla="*/ 4105073 h 5817141"/>
              <a:gd name="connsiteX170" fmla="*/ 4914167 w 4962805"/>
              <a:gd name="connsiteY170" fmla="*/ 4036979 h 5817141"/>
              <a:gd name="connsiteX171" fmla="*/ 4875256 w 4962805"/>
              <a:gd name="connsiteY171" fmla="*/ 3939702 h 5817141"/>
              <a:gd name="connsiteX172" fmla="*/ 4884984 w 4962805"/>
              <a:gd name="connsiteY172" fmla="*/ 3365771 h 5817141"/>
              <a:gd name="connsiteX173" fmla="*/ 4923894 w 4962805"/>
              <a:gd name="connsiteY173" fmla="*/ 3219856 h 5817141"/>
              <a:gd name="connsiteX174" fmla="*/ 4933622 w 4962805"/>
              <a:gd name="connsiteY174" fmla="*/ 3132307 h 5817141"/>
              <a:gd name="connsiteX175" fmla="*/ 4953077 w 4962805"/>
              <a:gd name="connsiteY175" fmla="*/ 2976664 h 5817141"/>
              <a:gd name="connsiteX176" fmla="*/ 4962805 w 4962805"/>
              <a:gd name="connsiteY176" fmla="*/ 2879388 h 5817141"/>
              <a:gd name="connsiteX177" fmla="*/ 4953077 w 4962805"/>
              <a:gd name="connsiteY177" fmla="*/ 2256817 h 5817141"/>
              <a:gd name="connsiteX178" fmla="*/ 4943350 w 4962805"/>
              <a:gd name="connsiteY178" fmla="*/ 2178996 h 5817141"/>
              <a:gd name="connsiteX179" fmla="*/ 4923894 w 4962805"/>
              <a:gd name="connsiteY179" fmla="*/ 1391056 h 5817141"/>
              <a:gd name="connsiteX180" fmla="*/ 4904439 w 4962805"/>
              <a:gd name="connsiteY180" fmla="*/ 1264596 h 5817141"/>
              <a:gd name="connsiteX181" fmla="*/ 4875256 w 4962805"/>
              <a:gd name="connsiteY181" fmla="*/ 1089498 h 5817141"/>
              <a:gd name="connsiteX182" fmla="*/ 4855801 w 4962805"/>
              <a:gd name="connsiteY182" fmla="*/ 933856 h 5817141"/>
              <a:gd name="connsiteX183" fmla="*/ 4846073 w 4962805"/>
              <a:gd name="connsiteY183" fmla="*/ 807396 h 5817141"/>
              <a:gd name="connsiteX184" fmla="*/ 4826618 w 4962805"/>
              <a:gd name="connsiteY184" fmla="*/ 758758 h 5817141"/>
              <a:gd name="connsiteX185" fmla="*/ 4807162 w 4962805"/>
              <a:gd name="connsiteY185" fmla="*/ 690664 h 5817141"/>
              <a:gd name="connsiteX186" fmla="*/ 4797435 w 4962805"/>
              <a:gd name="connsiteY186" fmla="*/ 632298 h 5817141"/>
              <a:gd name="connsiteX187" fmla="*/ 4787707 w 4962805"/>
              <a:gd name="connsiteY187" fmla="*/ 593388 h 5817141"/>
              <a:gd name="connsiteX188" fmla="*/ 4768252 w 4962805"/>
              <a:gd name="connsiteY188" fmla="*/ 496111 h 5817141"/>
              <a:gd name="connsiteX189" fmla="*/ 4777979 w 4962805"/>
              <a:gd name="connsiteY189" fmla="*/ 350196 h 5817141"/>
              <a:gd name="connsiteX190" fmla="*/ 4758524 w 4962805"/>
              <a:gd name="connsiteY190" fmla="*/ 311285 h 5817141"/>
              <a:gd name="connsiteX191" fmla="*/ 4709886 w 4962805"/>
              <a:gd name="connsiteY191" fmla="*/ 262647 h 5817141"/>
              <a:gd name="connsiteX0" fmla="*/ 4768252 w 4962805"/>
              <a:gd name="connsiteY0" fmla="*/ 311285 h 5911397"/>
              <a:gd name="connsiteX1" fmla="*/ 4690430 w 4962805"/>
              <a:gd name="connsiteY1" fmla="*/ 214009 h 5911397"/>
              <a:gd name="connsiteX2" fmla="*/ 4612609 w 4962805"/>
              <a:gd name="connsiteY2" fmla="*/ 155643 h 5911397"/>
              <a:gd name="connsiteX3" fmla="*/ 4583426 w 4962805"/>
              <a:gd name="connsiteY3" fmla="*/ 126460 h 5911397"/>
              <a:gd name="connsiteX4" fmla="*/ 4515333 w 4962805"/>
              <a:gd name="connsiteY4" fmla="*/ 107005 h 5911397"/>
              <a:gd name="connsiteX5" fmla="*/ 4476422 w 4962805"/>
              <a:gd name="connsiteY5" fmla="*/ 87549 h 5911397"/>
              <a:gd name="connsiteX6" fmla="*/ 4427784 w 4962805"/>
              <a:gd name="connsiteY6" fmla="*/ 58366 h 5911397"/>
              <a:gd name="connsiteX7" fmla="*/ 4340235 w 4962805"/>
              <a:gd name="connsiteY7" fmla="*/ 29183 h 5911397"/>
              <a:gd name="connsiteX8" fmla="*/ 4281869 w 4962805"/>
              <a:gd name="connsiteY8" fmla="*/ 9728 h 5911397"/>
              <a:gd name="connsiteX9" fmla="*/ 4077588 w 4962805"/>
              <a:gd name="connsiteY9" fmla="*/ 0 h 5911397"/>
              <a:gd name="connsiteX10" fmla="*/ 3153460 w 4962805"/>
              <a:gd name="connsiteY10" fmla="*/ 19456 h 5911397"/>
              <a:gd name="connsiteX11" fmla="*/ 3056184 w 4962805"/>
              <a:gd name="connsiteY11" fmla="*/ 29183 h 5911397"/>
              <a:gd name="connsiteX12" fmla="*/ 3007545 w 4962805"/>
              <a:gd name="connsiteY12" fmla="*/ 48639 h 5911397"/>
              <a:gd name="connsiteX13" fmla="*/ 2968635 w 4962805"/>
              <a:gd name="connsiteY13" fmla="*/ 58366 h 5911397"/>
              <a:gd name="connsiteX14" fmla="*/ 2900541 w 4962805"/>
              <a:gd name="connsiteY14" fmla="*/ 87549 h 5911397"/>
              <a:gd name="connsiteX15" fmla="*/ 2851903 w 4962805"/>
              <a:gd name="connsiteY15" fmla="*/ 97277 h 5911397"/>
              <a:gd name="connsiteX16" fmla="*/ 2803264 w 4962805"/>
              <a:gd name="connsiteY16" fmla="*/ 116732 h 5911397"/>
              <a:gd name="connsiteX17" fmla="*/ 2715716 w 4962805"/>
              <a:gd name="connsiteY17" fmla="*/ 136188 h 5911397"/>
              <a:gd name="connsiteX18" fmla="*/ 2598984 w 4962805"/>
              <a:gd name="connsiteY18" fmla="*/ 165371 h 5911397"/>
              <a:gd name="connsiteX19" fmla="*/ 2491979 w 4962805"/>
              <a:gd name="connsiteY19" fmla="*/ 194553 h 5911397"/>
              <a:gd name="connsiteX20" fmla="*/ 2453069 w 4962805"/>
              <a:gd name="connsiteY20" fmla="*/ 214009 h 5911397"/>
              <a:gd name="connsiteX21" fmla="*/ 2423886 w 4962805"/>
              <a:gd name="connsiteY21" fmla="*/ 223736 h 5911397"/>
              <a:gd name="connsiteX22" fmla="*/ 2365520 w 4962805"/>
              <a:gd name="connsiteY22" fmla="*/ 262647 h 5911397"/>
              <a:gd name="connsiteX23" fmla="*/ 2346064 w 4962805"/>
              <a:gd name="connsiteY23" fmla="*/ 282102 h 5911397"/>
              <a:gd name="connsiteX24" fmla="*/ 2316882 w 4962805"/>
              <a:gd name="connsiteY24" fmla="*/ 291830 h 5911397"/>
              <a:gd name="connsiteX25" fmla="*/ 2277971 w 4962805"/>
              <a:gd name="connsiteY25" fmla="*/ 311285 h 5911397"/>
              <a:gd name="connsiteX26" fmla="*/ 2200150 w 4962805"/>
              <a:gd name="connsiteY26" fmla="*/ 350196 h 5911397"/>
              <a:gd name="connsiteX27" fmla="*/ 2151511 w 4962805"/>
              <a:gd name="connsiteY27" fmla="*/ 389107 h 5911397"/>
              <a:gd name="connsiteX28" fmla="*/ 2122328 w 4962805"/>
              <a:gd name="connsiteY28" fmla="*/ 398834 h 5911397"/>
              <a:gd name="connsiteX29" fmla="*/ 2102873 w 4962805"/>
              <a:gd name="connsiteY29" fmla="*/ 428017 h 5911397"/>
              <a:gd name="connsiteX30" fmla="*/ 2034779 w 4962805"/>
              <a:gd name="connsiteY30" fmla="*/ 476656 h 5911397"/>
              <a:gd name="connsiteX31" fmla="*/ 1986141 w 4962805"/>
              <a:gd name="connsiteY31" fmla="*/ 505839 h 5911397"/>
              <a:gd name="connsiteX32" fmla="*/ 1927775 w 4962805"/>
              <a:gd name="connsiteY32" fmla="*/ 573932 h 5911397"/>
              <a:gd name="connsiteX33" fmla="*/ 1898592 w 4962805"/>
              <a:gd name="connsiteY33" fmla="*/ 603115 h 5911397"/>
              <a:gd name="connsiteX34" fmla="*/ 1879137 w 4962805"/>
              <a:gd name="connsiteY34" fmla="*/ 632298 h 5911397"/>
              <a:gd name="connsiteX35" fmla="*/ 1849954 w 4962805"/>
              <a:gd name="connsiteY35" fmla="*/ 651753 h 5911397"/>
              <a:gd name="connsiteX36" fmla="*/ 1830499 w 4962805"/>
              <a:gd name="connsiteY36" fmla="*/ 671209 h 5911397"/>
              <a:gd name="connsiteX37" fmla="*/ 1820771 w 4962805"/>
              <a:gd name="connsiteY37" fmla="*/ 710119 h 5911397"/>
              <a:gd name="connsiteX38" fmla="*/ 1801316 w 4962805"/>
              <a:gd name="connsiteY38" fmla="*/ 729575 h 5911397"/>
              <a:gd name="connsiteX39" fmla="*/ 1781860 w 4962805"/>
              <a:gd name="connsiteY39" fmla="*/ 807396 h 5911397"/>
              <a:gd name="connsiteX40" fmla="*/ 1762405 w 4962805"/>
              <a:gd name="connsiteY40" fmla="*/ 846307 h 5911397"/>
              <a:gd name="connsiteX41" fmla="*/ 1733222 w 4962805"/>
              <a:gd name="connsiteY41" fmla="*/ 904673 h 5911397"/>
              <a:gd name="connsiteX42" fmla="*/ 1713767 w 4962805"/>
              <a:gd name="connsiteY42" fmla="*/ 1021405 h 5911397"/>
              <a:gd name="connsiteX43" fmla="*/ 1704039 w 4962805"/>
              <a:gd name="connsiteY43" fmla="*/ 1050588 h 5911397"/>
              <a:gd name="connsiteX44" fmla="*/ 1694311 w 4962805"/>
              <a:gd name="connsiteY44" fmla="*/ 1089498 h 5911397"/>
              <a:gd name="connsiteX45" fmla="*/ 1674856 w 4962805"/>
              <a:gd name="connsiteY45" fmla="*/ 1138136 h 5911397"/>
              <a:gd name="connsiteX46" fmla="*/ 1645673 w 4962805"/>
              <a:gd name="connsiteY46" fmla="*/ 1274324 h 5911397"/>
              <a:gd name="connsiteX47" fmla="*/ 1635945 w 4962805"/>
              <a:gd name="connsiteY47" fmla="*/ 1449422 h 5911397"/>
              <a:gd name="connsiteX48" fmla="*/ 1665128 w 4962805"/>
              <a:gd name="connsiteY48" fmla="*/ 1643975 h 5911397"/>
              <a:gd name="connsiteX49" fmla="*/ 1684584 w 4962805"/>
              <a:gd name="connsiteY49" fmla="*/ 1663430 h 5911397"/>
              <a:gd name="connsiteX50" fmla="*/ 1713767 w 4962805"/>
              <a:gd name="connsiteY50" fmla="*/ 1750979 h 5911397"/>
              <a:gd name="connsiteX51" fmla="*/ 1733222 w 4962805"/>
              <a:gd name="connsiteY51" fmla="*/ 1828800 h 5911397"/>
              <a:gd name="connsiteX52" fmla="*/ 1742950 w 4962805"/>
              <a:gd name="connsiteY52" fmla="*/ 1867711 h 5911397"/>
              <a:gd name="connsiteX53" fmla="*/ 1791588 w 4962805"/>
              <a:gd name="connsiteY53" fmla="*/ 1945532 h 5911397"/>
              <a:gd name="connsiteX54" fmla="*/ 1811043 w 4962805"/>
              <a:gd name="connsiteY54" fmla="*/ 1964988 h 5911397"/>
              <a:gd name="connsiteX55" fmla="*/ 1830499 w 4962805"/>
              <a:gd name="connsiteY55" fmla="*/ 2003898 h 5911397"/>
              <a:gd name="connsiteX56" fmla="*/ 1840226 w 4962805"/>
              <a:gd name="connsiteY56" fmla="*/ 2042809 h 5911397"/>
              <a:gd name="connsiteX57" fmla="*/ 1986141 w 4962805"/>
              <a:gd name="connsiteY57" fmla="*/ 2023353 h 5911397"/>
              <a:gd name="connsiteX58" fmla="*/ 2063962 w 4962805"/>
              <a:gd name="connsiteY58" fmla="*/ 2062264 h 5911397"/>
              <a:gd name="connsiteX59" fmla="*/ 2102873 w 4962805"/>
              <a:gd name="connsiteY59" fmla="*/ 2071992 h 5911397"/>
              <a:gd name="connsiteX60" fmla="*/ 2141784 w 4962805"/>
              <a:gd name="connsiteY60" fmla="*/ 2101175 h 5911397"/>
              <a:gd name="connsiteX61" fmla="*/ 2161239 w 4962805"/>
              <a:gd name="connsiteY61" fmla="*/ 2130358 h 5911397"/>
              <a:gd name="connsiteX62" fmla="*/ 2229333 w 4962805"/>
              <a:gd name="connsiteY62" fmla="*/ 2149813 h 5911397"/>
              <a:gd name="connsiteX63" fmla="*/ 2297426 w 4962805"/>
              <a:gd name="connsiteY63" fmla="*/ 2237362 h 5911397"/>
              <a:gd name="connsiteX64" fmla="*/ 2268243 w 4962805"/>
              <a:gd name="connsiteY64" fmla="*/ 2344366 h 5911397"/>
              <a:gd name="connsiteX65" fmla="*/ 2248788 w 4962805"/>
              <a:gd name="connsiteY65" fmla="*/ 2363822 h 5911397"/>
              <a:gd name="connsiteX66" fmla="*/ 2218289 w 4962805"/>
              <a:gd name="connsiteY66" fmla="*/ 2419106 h 5911397"/>
              <a:gd name="connsiteX67" fmla="*/ 1947230 w 4962805"/>
              <a:gd name="connsiteY67" fmla="*/ 2500009 h 5911397"/>
              <a:gd name="connsiteX68" fmla="*/ 1498209 w 4962805"/>
              <a:gd name="connsiteY68" fmla="*/ 2491114 h 5911397"/>
              <a:gd name="connsiteX69" fmla="*/ 1426201 w 4962805"/>
              <a:gd name="connsiteY69" fmla="*/ 2563122 h 5911397"/>
              <a:gd name="connsiteX70" fmla="*/ 1392754 w 4962805"/>
              <a:gd name="connsiteY70" fmla="*/ 2636196 h 5911397"/>
              <a:gd name="connsiteX71" fmla="*/ 1353843 w 4962805"/>
              <a:gd name="connsiteY71" fmla="*/ 2665379 h 5911397"/>
              <a:gd name="connsiteX72" fmla="*/ 1344116 w 4962805"/>
              <a:gd name="connsiteY72" fmla="*/ 2694562 h 5911397"/>
              <a:gd name="connsiteX73" fmla="*/ 1295477 w 4962805"/>
              <a:gd name="connsiteY73" fmla="*/ 2743200 h 5911397"/>
              <a:gd name="connsiteX74" fmla="*/ 1256567 w 4962805"/>
              <a:gd name="connsiteY74" fmla="*/ 2801566 h 5911397"/>
              <a:gd name="connsiteX75" fmla="*/ 1237111 w 4962805"/>
              <a:gd name="connsiteY75" fmla="*/ 2840477 h 5911397"/>
              <a:gd name="connsiteX76" fmla="*/ 1207928 w 4962805"/>
              <a:gd name="connsiteY76" fmla="*/ 2869660 h 5911397"/>
              <a:gd name="connsiteX77" fmla="*/ 1120379 w 4962805"/>
              <a:gd name="connsiteY77" fmla="*/ 2976664 h 5911397"/>
              <a:gd name="connsiteX78" fmla="*/ 1091196 w 4962805"/>
              <a:gd name="connsiteY78" fmla="*/ 2986392 h 5911397"/>
              <a:gd name="connsiteX79" fmla="*/ 1032830 w 4962805"/>
              <a:gd name="connsiteY79" fmla="*/ 3044758 h 5911397"/>
              <a:gd name="connsiteX80" fmla="*/ 964737 w 4962805"/>
              <a:gd name="connsiteY80" fmla="*/ 3093396 h 5911397"/>
              <a:gd name="connsiteX81" fmla="*/ 935554 w 4962805"/>
              <a:gd name="connsiteY81" fmla="*/ 3122579 h 5911397"/>
              <a:gd name="connsiteX82" fmla="*/ 886916 w 4962805"/>
              <a:gd name="connsiteY82" fmla="*/ 3151762 h 5911397"/>
              <a:gd name="connsiteX83" fmla="*/ 838277 w 4962805"/>
              <a:gd name="connsiteY83" fmla="*/ 3210128 h 5911397"/>
              <a:gd name="connsiteX84" fmla="*/ 809094 w 4962805"/>
              <a:gd name="connsiteY84" fmla="*/ 3239311 h 5911397"/>
              <a:gd name="connsiteX85" fmla="*/ 750728 w 4962805"/>
              <a:gd name="connsiteY85" fmla="*/ 3326860 h 5911397"/>
              <a:gd name="connsiteX86" fmla="*/ 702090 w 4962805"/>
              <a:gd name="connsiteY86" fmla="*/ 3385226 h 5911397"/>
              <a:gd name="connsiteX87" fmla="*/ 692362 w 4962805"/>
              <a:gd name="connsiteY87" fmla="*/ 3414409 h 5911397"/>
              <a:gd name="connsiteX88" fmla="*/ 624269 w 4962805"/>
              <a:gd name="connsiteY88" fmla="*/ 3521413 h 5911397"/>
              <a:gd name="connsiteX89" fmla="*/ 595086 w 4962805"/>
              <a:gd name="connsiteY89" fmla="*/ 3589507 h 5911397"/>
              <a:gd name="connsiteX90" fmla="*/ 575630 w 4962805"/>
              <a:gd name="connsiteY90" fmla="*/ 3657600 h 5911397"/>
              <a:gd name="connsiteX91" fmla="*/ 526992 w 4962805"/>
              <a:gd name="connsiteY91" fmla="*/ 3735422 h 5911397"/>
              <a:gd name="connsiteX92" fmla="*/ 517264 w 4962805"/>
              <a:gd name="connsiteY92" fmla="*/ 3774332 h 5911397"/>
              <a:gd name="connsiteX93" fmla="*/ 497809 w 4962805"/>
              <a:gd name="connsiteY93" fmla="*/ 3842426 h 5911397"/>
              <a:gd name="connsiteX94" fmla="*/ 468626 w 4962805"/>
              <a:gd name="connsiteY94" fmla="*/ 3929975 h 5911397"/>
              <a:gd name="connsiteX95" fmla="*/ 439443 w 4962805"/>
              <a:gd name="connsiteY95" fmla="*/ 4046707 h 5911397"/>
              <a:gd name="connsiteX96" fmla="*/ 410260 w 4962805"/>
              <a:gd name="connsiteY96" fmla="*/ 4143983 h 5911397"/>
              <a:gd name="connsiteX97" fmla="*/ 419988 w 4962805"/>
              <a:gd name="connsiteY97" fmla="*/ 4250988 h 5911397"/>
              <a:gd name="connsiteX98" fmla="*/ 429716 w 4962805"/>
              <a:gd name="connsiteY98" fmla="*/ 4299626 h 5911397"/>
              <a:gd name="connsiteX99" fmla="*/ 458899 w 4962805"/>
              <a:gd name="connsiteY99" fmla="*/ 4533090 h 5911397"/>
              <a:gd name="connsiteX100" fmla="*/ 468626 w 4962805"/>
              <a:gd name="connsiteY100" fmla="*/ 4688732 h 5911397"/>
              <a:gd name="connsiteX101" fmla="*/ 478354 w 4962805"/>
              <a:gd name="connsiteY101" fmla="*/ 4717915 h 5911397"/>
              <a:gd name="connsiteX102" fmla="*/ 58049 w 4962805"/>
              <a:gd name="connsiteY102" fmla="*/ 5083402 h 5911397"/>
              <a:gd name="connsiteX103" fmla="*/ 130057 w 4962805"/>
              <a:gd name="connsiteY103" fmla="*/ 5659466 h 5911397"/>
              <a:gd name="connsiteX104" fmla="*/ 556175 w 4962805"/>
              <a:gd name="connsiteY104" fmla="*/ 5000017 h 5911397"/>
              <a:gd name="connsiteX105" fmla="*/ 562106 w 4962805"/>
              <a:gd name="connsiteY105" fmla="*/ 5875490 h 5911397"/>
              <a:gd name="connsiteX106" fmla="*/ 624269 w 4962805"/>
              <a:gd name="connsiteY106" fmla="*/ 5107022 h 5911397"/>
              <a:gd name="connsiteX107" fmla="*/ 653452 w 4962805"/>
              <a:gd name="connsiteY107" fmla="*/ 5136205 h 5911397"/>
              <a:gd name="connsiteX108" fmla="*/ 682635 w 4962805"/>
              <a:gd name="connsiteY108" fmla="*/ 5175115 h 5911397"/>
              <a:gd name="connsiteX109" fmla="*/ 702090 w 4962805"/>
              <a:gd name="connsiteY109" fmla="*/ 5194571 h 5911397"/>
              <a:gd name="connsiteX110" fmla="*/ 721545 w 4962805"/>
              <a:gd name="connsiteY110" fmla="*/ 5223753 h 5911397"/>
              <a:gd name="connsiteX111" fmla="*/ 750728 w 4962805"/>
              <a:gd name="connsiteY111" fmla="*/ 5243209 h 5911397"/>
              <a:gd name="connsiteX112" fmla="*/ 770184 w 4962805"/>
              <a:gd name="connsiteY112" fmla="*/ 5272392 h 5911397"/>
              <a:gd name="connsiteX113" fmla="*/ 799367 w 4962805"/>
              <a:gd name="connsiteY113" fmla="*/ 5291847 h 5911397"/>
              <a:gd name="connsiteX114" fmla="*/ 828550 w 4962805"/>
              <a:gd name="connsiteY114" fmla="*/ 5321030 h 5911397"/>
              <a:gd name="connsiteX115" fmla="*/ 857733 w 4962805"/>
              <a:gd name="connsiteY115" fmla="*/ 5340485 h 5911397"/>
              <a:gd name="connsiteX116" fmla="*/ 886916 w 4962805"/>
              <a:gd name="connsiteY116" fmla="*/ 5369668 h 5911397"/>
              <a:gd name="connsiteX117" fmla="*/ 916099 w 4962805"/>
              <a:gd name="connsiteY117" fmla="*/ 5379396 h 5911397"/>
              <a:gd name="connsiteX118" fmla="*/ 945282 w 4962805"/>
              <a:gd name="connsiteY118" fmla="*/ 5398851 h 5911397"/>
              <a:gd name="connsiteX119" fmla="*/ 984192 w 4962805"/>
              <a:gd name="connsiteY119" fmla="*/ 5428034 h 5911397"/>
              <a:gd name="connsiteX120" fmla="*/ 1062013 w 4962805"/>
              <a:gd name="connsiteY120" fmla="*/ 5447490 h 5911397"/>
              <a:gd name="connsiteX121" fmla="*/ 1100924 w 4962805"/>
              <a:gd name="connsiteY121" fmla="*/ 5466945 h 5911397"/>
              <a:gd name="connsiteX122" fmla="*/ 1237111 w 4962805"/>
              <a:gd name="connsiteY122" fmla="*/ 5496128 h 5911397"/>
              <a:gd name="connsiteX123" fmla="*/ 1305205 w 4962805"/>
              <a:gd name="connsiteY123" fmla="*/ 5525311 h 5911397"/>
              <a:gd name="connsiteX124" fmla="*/ 1392754 w 4962805"/>
              <a:gd name="connsiteY124" fmla="*/ 5554494 h 5911397"/>
              <a:gd name="connsiteX125" fmla="*/ 1431664 w 4962805"/>
              <a:gd name="connsiteY125" fmla="*/ 5573949 h 5911397"/>
              <a:gd name="connsiteX126" fmla="*/ 1509486 w 4962805"/>
              <a:gd name="connsiteY126" fmla="*/ 5603132 h 5911397"/>
              <a:gd name="connsiteX127" fmla="*/ 1616490 w 4962805"/>
              <a:gd name="connsiteY127" fmla="*/ 5632315 h 5911397"/>
              <a:gd name="connsiteX128" fmla="*/ 1655401 w 4962805"/>
              <a:gd name="connsiteY128" fmla="*/ 5671226 h 5911397"/>
              <a:gd name="connsiteX129" fmla="*/ 1742950 w 4962805"/>
              <a:gd name="connsiteY129" fmla="*/ 5680953 h 5911397"/>
              <a:gd name="connsiteX130" fmla="*/ 1811043 w 4962805"/>
              <a:gd name="connsiteY130" fmla="*/ 5700409 h 5911397"/>
              <a:gd name="connsiteX131" fmla="*/ 2054235 w 4962805"/>
              <a:gd name="connsiteY131" fmla="*/ 5729592 h 5911397"/>
              <a:gd name="connsiteX132" fmla="*/ 2190422 w 4962805"/>
              <a:gd name="connsiteY132" fmla="*/ 5749047 h 5911397"/>
              <a:gd name="connsiteX133" fmla="*/ 2297426 w 4962805"/>
              <a:gd name="connsiteY133" fmla="*/ 5768502 h 5911397"/>
              <a:gd name="connsiteX134" fmla="*/ 2482252 w 4962805"/>
              <a:gd name="connsiteY134" fmla="*/ 5778230 h 5911397"/>
              <a:gd name="connsiteX135" fmla="*/ 2696260 w 4962805"/>
              <a:gd name="connsiteY135" fmla="*/ 5807413 h 5911397"/>
              <a:gd name="connsiteX136" fmla="*/ 2696260 w 4962805"/>
              <a:gd name="connsiteY136" fmla="*/ 5807413 h 5911397"/>
              <a:gd name="connsiteX137" fmla="*/ 2744899 w 4962805"/>
              <a:gd name="connsiteY137" fmla="*/ 5817141 h 5911397"/>
              <a:gd name="connsiteX138" fmla="*/ 3717664 w 4962805"/>
              <a:gd name="connsiteY138" fmla="*/ 5797685 h 5911397"/>
              <a:gd name="connsiteX139" fmla="*/ 3814941 w 4962805"/>
              <a:gd name="connsiteY139" fmla="*/ 5768502 h 5911397"/>
              <a:gd name="connsiteX140" fmla="*/ 3931673 w 4962805"/>
              <a:gd name="connsiteY140" fmla="*/ 5739319 h 5911397"/>
              <a:gd name="connsiteX141" fmla="*/ 4028950 w 4962805"/>
              <a:gd name="connsiteY141" fmla="*/ 5710136 h 5911397"/>
              <a:gd name="connsiteX142" fmla="*/ 4077588 w 4962805"/>
              <a:gd name="connsiteY142" fmla="*/ 5690681 h 5911397"/>
              <a:gd name="connsiteX143" fmla="*/ 4204047 w 4962805"/>
              <a:gd name="connsiteY143" fmla="*/ 5661498 h 5911397"/>
              <a:gd name="connsiteX144" fmla="*/ 4301324 w 4962805"/>
              <a:gd name="connsiteY144" fmla="*/ 5622588 h 5911397"/>
              <a:gd name="connsiteX145" fmla="*/ 4340235 w 4962805"/>
              <a:gd name="connsiteY145" fmla="*/ 5612860 h 5911397"/>
              <a:gd name="connsiteX146" fmla="*/ 4379145 w 4962805"/>
              <a:gd name="connsiteY146" fmla="*/ 5564222 h 5911397"/>
              <a:gd name="connsiteX147" fmla="*/ 4486150 w 4962805"/>
              <a:gd name="connsiteY147" fmla="*/ 5466945 h 5911397"/>
              <a:gd name="connsiteX148" fmla="*/ 4544516 w 4962805"/>
              <a:gd name="connsiteY148" fmla="*/ 5389124 h 5911397"/>
              <a:gd name="connsiteX149" fmla="*/ 4563971 w 4962805"/>
              <a:gd name="connsiteY149" fmla="*/ 5359941 h 5911397"/>
              <a:gd name="connsiteX150" fmla="*/ 4593154 w 4962805"/>
              <a:gd name="connsiteY150" fmla="*/ 5321030 h 5911397"/>
              <a:gd name="connsiteX151" fmla="*/ 4622337 w 4962805"/>
              <a:gd name="connsiteY151" fmla="*/ 5291847 h 5911397"/>
              <a:gd name="connsiteX152" fmla="*/ 4661247 w 4962805"/>
              <a:gd name="connsiteY152" fmla="*/ 5204298 h 5911397"/>
              <a:gd name="connsiteX153" fmla="*/ 4700158 w 4962805"/>
              <a:gd name="connsiteY153" fmla="*/ 5126477 h 5911397"/>
              <a:gd name="connsiteX154" fmla="*/ 4709886 w 4962805"/>
              <a:gd name="connsiteY154" fmla="*/ 5087566 h 5911397"/>
              <a:gd name="connsiteX155" fmla="*/ 4739069 w 4962805"/>
              <a:gd name="connsiteY155" fmla="*/ 5058383 h 5911397"/>
              <a:gd name="connsiteX156" fmla="*/ 4748796 w 4962805"/>
              <a:gd name="connsiteY156" fmla="*/ 5019473 h 5911397"/>
              <a:gd name="connsiteX157" fmla="*/ 4768252 w 4962805"/>
              <a:gd name="connsiteY157" fmla="*/ 5000017 h 5911397"/>
              <a:gd name="connsiteX158" fmla="*/ 4777979 w 4962805"/>
              <a:gd name="connsiteY158" fmla="*/ 4961107 h 5911397"/>
              <a:gd name="connsiteX159" fmla="*/ 4797435 w 4962805"/>
              <a:gd name="connsiteY159" fmla="*/ 4941651 h 5911397"/>
              <a:gd name="connsiteX160" fmla="*/ 4836345 w 4962805"/>
              <a:gd name="connsiteY160" fmla="*/ 4883285 h 5911397"/>
              <a:gd name="connsiteX161" fmla="*/ 4855801 w 4962805"/>
              <a:gd name="connsiteY161" fmla="*/ 4854102 h 5911397"/>
              <a:gd name="connsiteX162" fmla="*/ 4865528 w 4962805"/>
              <a:gd name="connsiteY162" fmla="*/ 4795736 h 5911397"/>
              <a:gd name="connsiteX163" fmla="*/ 4884984 w 4962805"/>
              <a:gd name="connsiteY163" fmla="*/ 4756826 h 5911397"/>
              <a:gd name="connsiteX164" fmla="*/ 4904439 w 4962805"/>
              <a:gd name="connsiteY164" fmla="*/ 4708188 h 5911397"/>
              <a:gd name="connsiteX165" fmla="*/ 4914167 w 4962805"/>
              <a:gd name="connsiteY165" fmla="*/ 4640094 h 5911397"/>
              <a:gd name="connsiteX166" fmla="*/ 4933622 w 4962805"/>
              <a:gd name="connsiteY166" fmla="*/ 4601183 h 5911397"/>
              <a:gd name="connsiteX167" fmla="*/ 4953077 w 4962805"/>
              <a:gd name="connsiteY167" fmla="*/ 4494179 h 5911397"/>
              <a:gd name="connsiteX168" fmla="*/ 4943350 w 4962805"/>
              <a:gd name="connsiteY168" fmla="*/ 4153711 h 5911397"/>
              <a:gd name="connsiteX169" fmla="*/ 4933622 w 4962805"/>
              <a:gd name="connsiteY169" fmla="*/ 4105073 h 5911397"/>
              <a:gd name="connsiteX170" fmla="*/ 4914167 w 4962805"/>
              <a:gd name="connsiteY170" fmla="*/ 4036979 h 5911397"/>
              <a:gd name="connsiteX171" fmla="*/ 4875256 w 4962805"/>
              <a:gd name="connsiteY171" fmla="*/ 3939702 h 5911397"/>
              <a:gd name="connsiteX172" fmla="*/ 4884984 w 4962805"/>
              <a:gd name="connsiteY172" fmla="*/ 3365771 h 5911397"/>
              <a:gd name="connsiteX173" fmla="*/ 4923894 w 4962805"/>
              <a:gd name="connsiteY173" fmla="*/ 3219856 h 5911397"/>
              <a:gd name="connsiteX174" fmla="*/ 4933622 w 4962805"/>
              <a:gd name="connsiteY174" fmla="*/ 3132307 h 5911397"/>
              <a:gd name="connsiteX175" fmla="*/ 4953077 w 4962805"/>
              <a:gd name="connsiteY175" fmla="*/ 2976664 h 5911397"/>
              <a:gd name="connsiteX176" fmla="*/ 4962805 w 4962805"/>
              <a:gd name="connsiteY176" fmla="*/ 2879388 h 5911397"/>
              <a:gd name="connsiteX177" fmla="*/ 4953077 w 4962805"/>
              <a:gd name="connsiteY177" fmla="*/ 2256817 h 5911397"/>
              <a:gd name="connsiteX178" fmla="*/ 4943350 w 4962805"/>
              <a:gd name="connsiteY178" fmla="*/ 2178996 h 5911397"/>
              <a:gd name="connsiteX179" fmla="*/ 4923894 w 4962805"/>
              <a:gd name="connsiteY179" fmla="*/ 1391056 h 5911397"/>
              <a:gd name="connsiteX180" fmla="*/ 4904439 w 4962805"/>
              <a:gd name="connsiteY180" fmla="*/ 1264596 h 5911397"/>
              <a:gd name="connsiteX181" fmla="*/ 4875256 w 4962805"/>
              <a:gd name="connsiteY181" fmla="*/ 1089498 h 5911397"/>
              <a:gd name="connsiteX182" fmla="*/ 4855801 w 4962805"/>
              <a:gd name="connsiteY182" fmla="*/ 933856 h 5911397"/>
              <a:gd name="connsiteX183" fmla="*/ 4846073 w 4962805"/>
              <a:gd name="connsiteY183" fmla="*/ 807396 h 5911397"/>
              <a:gd name="connsiteX184" fmla="*/ 4826618 w 4962805"/>
              <a:gd name="connsiteY184" fmla="*/ 758758 h 5911397"/>
              <a:gd name="connsiteX185" fmla="*/ 4807162 w 4962805"/>
              <a:gd name="connsiteY185" fmla="*/ 690664 h 5911397"/>
              <a:gd name="connsiteX186" fmla="*/ 4797435 w 4962805"/>
              <a:gd name="connsiteY186" fmla="*/ 632298 h 5911397"/>
              <a:gd name="connsiteX187" fmla="*/ 4787707 w 4962805"/>
              <a:gd name="connsiteY187" fmla="*/ 593388 h 5911397"/>
              <a:gd name="connsiteX188" fmla="*/ 4768252 w 4962805"/>
              <a:gd name="connsiteY188" fmla="*/ 496111 h 5911397"/>
              <a:gd name="connsiteX189" fmla="*/ 4777979 w 4962805"/>
              <a:gd name="connsiteY189" fmla="*/ 350196 h 5911397"/>
              <a:gd name="connsiteX190" fmla="*/ 4758524 w 4962805"/>
              <a:gd name="connsiteY190" fmla="*/ 311285 h 5911397"/>
              <a:gd name="connsiteX191" fmla="*/ 4709886 w 4962805"/>
              <a:gd name="connsiteY191" fmla="*/ 262647 h 5911397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624269 w 4962805"/>
              <a:gd name="connsiteY105" fmla="*/ 5107022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21545 w 4962805"/>
              <a:gd name="connsiteY108" fmla="*/ 5223753 h 5967564"/>
              <a:gd name="connsiteX109" fmla="*/ 750728 w 4962805"/>
              <a:gd name="connsiteY109" fmla="*/ 5243209 h 5967564"/>
              <a:gd name="connsiteX110" fmla="*/ 770184 w 4962805"/>
              <a:gd name="connsiteY110" fmla="*/ 5272392 h 5967564"/>
              <a:gd name="connsiteX111" fmla="*/ 799367 w 4962805"/>
              <a:gd name="connsiteY111" fmla="*/ 5291847 h 5967564"/>
              <a:gd name="connsiteX112" fmla="*/ 828550 w 4962805"/>
              <a:gd name="connsiteY112" fmla="*/ 5321030 h 5967564"/>
              <a:gd name="connsiteX113" fmla="*/ 857733 w 4962805"/>
              <a:gd name="connsiteY113" fmla="*/ 5340485 h 5967564"/>
              <a:gd name="connsiteX114" fmla="*/ 886916 w 4962805"/>
              <a:gd name="connsiteY114" fmla="*/ 5369668 h 5967564"/>
              <a:gd name="connsiteX115" fmla="*/ 916099 w 4962805"/>
              <a:gd name="connsiteY115" fmla="*/ 5379396 h 5967564"/>
              <a:gd name="connsiteX116" fmla="*/ 945282 w 4962805"/>
              <a:gd name="connsiteY116" fmla="*/ 5398851 h 5967564"/>
              <a:gd name="connsiteX117" fmla="*/ 984192 w 4962805"/>
              <a:gd name="connsiteY117" fmla="*/ 5428034 h 5967564"/>
              <a:gd name="connsiteX118" fmla="*/ 1062013 w 4962805"/>
              <a:gd name="connsiteY118" fmla="*/ 5447490 h 5967564"/>
              <a:gd name="connsiteX119" fmla="*/ 1100924 w 4962805"/>
              <a:gd name="connsiteY119" fmla="*/ 5466945 h 5967564"/>
              <a:gd name="connsiteX120" fmla="*/ 1237111 w 4962805"/>
              <a:gd name="connsiteY120" fmla="*/ 5496128 h 5967564"/>
              <a:gd name="connsiteX121" fmla="*/ 1305205 w 4962805"/>
              <a:gd name="connsiteY121" fmla="*/ 5525311 h 5967564"/>
              <a:gd name="connsiteX122" fmla="*/ 1392754 w 4962805"/>
              <a:gd name="connsiteY122" fmla="*/ 5554494 h 5967564"/>
              <a:gd name="connsiteX123" fmla="*/ 1431664 w 4962805"/>
              <a:gd name="connsiteY123" fmla="*/ 5573949 h 5967564"/>
              <a:gd name="connsiteX124" fmla="*/ 1509486 w 4962805"/>
              <a:gd name="connsiteY124" fmla="*/ 5603132 h 5967564"/>
              <a:gd name="connsiteX125" fmla="*/ 1616490 w 4962805"/>
              <a:gd name="connsiteY125" fmla="*/ 5632315 h 5967564"/>
              <a:gd name="connsiteX126" fmla="*/ 1655401 w 4962805"/>
              <a:gd name="connsiteY126" fmla="*/ 5671226 h 5967564"/>
              <a:gd name="connsiteX127" fmla="*/ 1742950 w 4962805"/>
              <a:gd name="connsiteY127" fmla="*/ 5680953 h 5967564"/>
              <a:gd name="connsiteX128" fmla="*/ 1811043 w 4962805"/>
              <a:gd name="connsiteY128" fmla="*/ 5700409 h 5967564"/>
              <a:gd name="connsiteX129" fmla="*/ 2054235 w 4962805"/>
              <a:gd name="connsiteY129" fmla="*/ 5729592 h 5967564"/>
              <a:gd name="connsiteX130" fmla="*/ 2190422 w 4962805"/>
              <a:gd name="connsiteY130" fmla="*/ 5749047 h 5967564"/>
              <a:gd name="connsiteX131" fmla="*/ 2297426 w 4962805"/>
              <a:gd name="connsiteY131" fmla="*/ 5768502 h 5967564"/>
              <a:gd name="connsiteX132" fmla="*/ 2482252 w 4962805"/>
              <a:gd name="connsiteY132" fmla="*/ 5778230 h 5967564"/>
              <a:gd name="connsiteX133" fmla="*/ 2696260 w 4962805"/>
              <a:gd name="connsiteY133" fmla="*/ 5807413 h 5967564"/>
              <a:gd name="connsiteX134" fmla="*/ 2696260 w 4962805"/>
              <a:gd name="connsiteY134" fmla="*/ 5807413 h 5967564"/>
              <a:gd name="connsiteX135" fmla="*/ 2744899 w 4962805"/>
              <a:gd name="connsiteY135" fmla="*/ 5817141 h 5967564"/>
              <a:gd name="connsiteX136" fmla="*/ 3717664 w 4962805"/>
              <a:gd name="connsiteY136" fmla="*/ 5797685 h 5967564"/>
              <a:gd name="connsiteX137" fmla="*/ 3814941 w 4962805"/>
              <a:gd name="connsiteY137" fmla="*/ 5768502 h 5967564"/>
              <a:gd name="connsiteX138" fmla="*/ 3931673 w 4962805"/>
              <a:gd name="connsiteY138" fmla="*/ 5739319 h 5967564"/>
              <a:gd name="connsiteX139" fmla="*/ 4028950 w 4962805"/>
              <a:gd name="connsiteY139" fmla="*/ 5710136 h 5967564"/>
              <a:gd name="connsiteX140" fmla="*/ 4077588 w 4962805"/>
              <a:gd name="connsiteY140" fmla="*/ 5690681 h 5967564"/>
              <a:gd name="connsiteX141" fmla="*/ 4204047 w 4962805"/>
              <a:gd name="connsiteY141" fmla="*/ 5661498 h 5967564"/>
              <a:gd name="connsiteX142" fmla="*/ 4301324 w 4962805"/>
              <a:gd name="connsiteY142" fmla="*/ 5622588 h 5967564"/>
              <a:gd name="connsiteX143" fmla="*/ 4340235 w 4962805"/>
              <a:gd name="connsiteY143" fmla="*/ 5612860 h 5967564"/>
              <a:gd name="connsiteX144" fmla="*/ 4379145 w 4962805"/>
              <a:gd name="connsiteY144" fmla="*/ 5564222 h 5967564"/>
              <a:gd name="connsiteX145" fmla="*/ 4486150 w 4962805"/>
              <a:gd name="connsiteY145" fmla="*/ 5466945 h 5967564"/>
              <a:gd name="connsiteX146" fmla="*/ 4544516 w 4962805"/>
              <a:gd name="connsiteY146" fmla="*/ 5389124 h 5967564"/>
              <a:gd name="connsiteX147" fmla="*/ 4563971 w 4962805"/>
              <a:gd name="connsiteY147" fmla="*/ 5359941 h 5967564"/>
              <a:gd name="connsiteX148" fmla="*/ 4593154 w 4962805"/>
              <a:gd name="connsiteY148" fmla="*/ 5321030 h 5967564"/>
              <a:gd name="connsiteX149" fmla="*/ 4622337 w 4962805"/>
              <a:gd name="connsiteY149" fmla="*/ 5291847 h 5967564"/>
              <a:gd name="connsiteX150" fmla="*/ 4661247 w 4962805"/>
              <a:gd name="connsiteY150" fmla="*/ 5204298 h 5967564"/>
              <a:gd name="connsiteX151" fmla="*/ 4700158 w 4962805"/>
              <a:gd name="connsiteY151" fmla="*/ 5126477 h 5967564"/>
              <a:gd name="connsiteX152" fmla="*/ 4709886 w 4962805"/>
              <a:gd name="connsiteY152" fmla="*/ 5087566 h 5967564"/>
              <a:gd name="connsiteX153" fmla="*/ 4739069 w 4962805"/>
              <a:gd name="connsiteY153" fmla="*/ 5058383 h 5967564"/>
              <a:gd name="connsiteX154" fmla="*/ 4748796 w 4962805"/>
              <a:gd name="connsiteY154" fmla="*/ 5019473 h 5967564"/>
              <a:gd name="connsiteX155" fmla="*/ 4768252 w 4962805"/>
              <a:gd name="connsiteY155" fmla="*/ 5000017 h 5967564"/>
              <a:gd name="connsiteX156" fmla="*/ 4777979 w 4962805"/>
              <a:gd name="connsiteY156" fmla="*/ 4961107 h 5967564"/>
              <a:gd name="connsiteX157" fmla="*/ 4797435 w 4962805"/>
              <a:gd name="connsiteY157" fmla="*/ 4941651 h 5967564"/>
              <a:gd name="connsiteX158" fmla="*/ 4836345 w 4962805"/>
              <a:gd name="connsiteY158" fmla="*/ 4883285 h 5967564"/>
              <a:gd name="connsiteX159" fmla="*/ 4855801 w 4962805"/>
              <a:gd name="connsiteY159" fmla="*/ 4854102 h 5967564"/>
              <a:gd name="connsiteX160" fmla="*/ 4865528 w 4962805"/>
              <a:gd name="connsiteY160" fmla="*/ 4795736 h 5967564"/>
              <a:gd name="connsiteX161" fmla="*/ 4884984 w 4962805"/>
              <a:gd name="connsiteY161" fmla="*/ 4756826 h 5967564"/>
              <a:gd name="connsiteX162" fmla="*/ 4904439 w 4962805"/>
              <a:gd name="connsiteY162" fmla="*/ 4708188 h 5967564"/>
              <a:gd name="connsiteX163" fmla="*/ 4914167 w 4962805"/>
              <a:gd name="connsiteY163" fmla="*/ 4640094 h 5967564"/>
              <a:gd name="connsiteX164" fmla="*/ 4933622 w 4962805"/>
              <a:gd name="connsiteY164" fmla="*/ 4601183 h 5967564"/>
              <a:gd name="connsiteX165" fmla="*/ 4953077 w 4962805"/>
              <a:gd name="connsiteY165" fmla="*/ 4494179 h 5967564"/>
              <a:gd name="connsiteX166" fmla="*/ 4943350 w 4962805"/>
              <a:gd name="connsiteY166" fmla="*/ 4153711 h 5967564"/>
              <a:gd name="connsiteX167" fmla="*/ 4933622 w 4962805"/>
              <a:gd name="connsiteY167" fmla="*/ 4105073 h 5967564"/>
              <a:gd name="connsiteX168" fmla="*/ 4914167 w 4962805"/>
              <a:gd name="connsiteY168" fmla="*/ 4036979 h 5967564"/>
              <a:gd name="connsiteX169" fmla="*/ 4875256 w 4962805"/>
              <a:gd name="connsiteY169" fmla="*/ 3939702 h 5967564"/>
              <a:gd name="connsiteX170" fmla="*/ 4884984 w 4962805"/>
              <a:gd name="connsiteY170" fmla="*/ 3365771 h 5967564"/>
              <a:gd name="connsiteX171" fmla="*/ 4923894 w 4962805"/>
              <a:gd name="connsiteY171" fmla="*/ 3219856 h 5967564"/>
              <a:gd name="connsiteX172" fmla="*/ 4933622 w 4962805"/>
              <a:gd name="connsiteY172" fmla="*/ 3132307 h 5967564"/>
              <a:gd name="connsiteX173" fmla="*/ 4953077 w 4962805"/>
              <a:gd name="connsiteY173" fmla="*/ 2976664 h 5967564"/>
              <a:gd name="connsiteX174" fmla="*/ 4962805 w 4962805"/>
              <a:gd name="connsiteY174" fmla="*/ 2879388 h 5967564"/>
              <a:gd name="connsiteX175" fmla="*/ 4953077 w 4962805"/>
              <a:gd name="connsiteY175" fmla="*/ 2256817 h 5967564"/>
              <a:gd name="connsiteX176" fmla="*/ 4943350 w 4962805"/>
              <a:gd name="connsiteY176" fmla="*/ 2178996 h 5967564"/>
              <a:gd name="connsiteX177" fmla="*/ 4923894 w 4962805"/>
              <a:gd name="connsiteY177" fmla="*/ 1391056 h 5967564"/>
              <a:gd name="connsiteX178" fmla="*/ 4904439 w 4962805"/>
              <a:gd name="connsiteY178" fmla="*/ 1264596 h 5967564"/>
              <a:gd name="connsiteX179" fmla="*/ 4875256 w 4962805"/>
              <a:gd name="connsiteY179" fmla="*/ 1089498 h 5967564"/>
              <a:gd name="connsiteX180" fmla="*/ 4855801 w 4962805"/>
              <a:gd name="connsiteY180" fmla="*/ 933856 h 5967564"/>
              <a:gd name="connsiteX181" fmla="*/ 4846073 w 4962805"/>
              <a:gd name="connsiteY181" fmla="*/ 807396 h 5967564"/>
              <a:gd name="connsiteX182" fmla="*/ 4826618 w 4962805"/>
              <a:gd name="connsiteY182" fmla="*/ 758758 h 5967564"/>
              <a:gd name="connsiteX183" fmla="*/ 4807162 w 4962805"/>
              <a:gd name="connsiteY183" fmla="*/ 690664 h 5967564"/>
              <a:gd name="connsiteX184" fmla="*/ 4797435 w 4962805"/>
              <a:gd name="connsiteY184" fmla="*/ 632298 h 5967564"/>
              <a:gd name="connsiteX185" fmla="*/ 4787707 w 4962805"/>
              <a:gd name="connsiteY185" fmla="*/ 593388 h 5967564"/>
              <a:gd name="connsiteX186" fmla="*/ 4768252 w 4962805"/>
              <a:gd name="connsiteY186" fmla="*/ 496111 h 5967564"/>
              <a:gd name="connsiteX187" fmla="*/ 4777979 w 4962805"/>
              <a:gd name="connsiteY187" fmla="*/ 350196 h 5967564"/>
              <a:gd name="connsiteX188" fmla="*/ 4758524 w 4962805"/>
              <a:gd name="connsiteY188" fmla="*/ 311285 h 5967564"/>
              <a:gd name="connsiteX189" fmla="*/ 4709886 w 4962805"/>
              <a:gd name="connsiteY189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721545 w 4962805"/>
              <a:gd name="connsiteY107" fmla="*/ 5223753 h 5967564"/>
              <a:gd name="connsiteX108" fmla="*/ 750728 w 4962805"/>
              <a:gd name="connsiteY108" fmla="*/ 5243209 h 5967564"/>
              <a:gd name="connsiteX109" fmla="*/ 770184 w 4962805"/>
              <a:gd name="connsiteY109" fmla="*/ 5272392 h 5967564"/>
              <a:gd name="connsiteX110" fmla="*/ 799367 w 4962805"/>
              <a:gd name="connsiteY110" fmla="*/ 5291847 h 5967564"/>
              <a:gd name="connsiteX111" fmla="*/ 828550 w 4962805"/>
              <a:gd name="connsiteY111" fmla="*/ 5321030 h 5967564"/>
              <a:gd name="connsiteX112" fmla="*/ 857733 w 4962805"/>
              <a:gd name="connsiteY112" fmla="*/ 5340485 h 5967564"/>
              <a:gd name="connsiteX113" fmla="*/ 886916 w 4962805"/>
              <a:gd name="connsiteY113" fmla="*/ 5369668 h 5967564"/>
              <a:gd name="connsiteX114" fmla="*/ 916099 w 4962805"/>
              <a:gd name="connsiteY114" fmla="*/ 5379396 h 5967564"/>
              <a:gd name="connsiteX115" fmla="*/ 945282 w 4962805"/>
              <a:gd name="connsiteY115" fmla="*/ 5398851 h 5967564"/>
              <a:gd name="connsiteX116" fmla="*/ 984192 w 4962805"/>
              <a:gd name="connsiteY116" fmla="*/ 5428034 h 5967564"/>
              <a:gd name="connsiteX117" fmla="*/ 1062013 w 4962805"/>
              <a:gd name="connsiteY117" fmla="*/ 5447490 h 5967564"/>
              <a:gd name="connsiteX118" fmla="*/ 1100924 w 4962805"/>
              <a:gd name="connsiteY118" fmla="*/ 5466945 h 5967564"/>
              <a:gd name="connsiteX119" fmla="*/ 1237111 w 4962805"/>
              <a:gd name="connsiteY119" fmla="*/ 5496128 h 5967564"/>
              <a:gd name="connsiteX120" fmla="*/ 1305205 w 4962805"/>
              <a:gd name="connsiteY120" fmla="*/ 5525311 h 5967564"/>
              <a:gd name="connsiteX121" fmla="*/ 1392754 w 4962805"/>
              <a:gd name="connsiteY121" fmla="*/ 5554494 h 5967564"/>
              <a:gd name="connsiteX122" fmla="*/ 1431664 w 4962805"/>
              <a:gd name="connsiteY122" fmla="*/ 5573949 h 5967564"/>
              <a:gd name="connsiteX123" fmla="*/ 1509486 w 4962805"/>
              <a:gd name="connsiteY123" fmla="*/ 5603132 h 5967564"/>
              <a:gd name="connsiteX124" fmla="*/ 1616490 w 4962805"/>
              <a:gd name="connsiteY124" fmla="*/ 5632315 h 5967564"/>
              <a:gd name="connsiteX125" fmla="*/ 1655401 w 4962805"/>
              <a:gd name="connsiteY125" fmla="*/ 5671226 h 5967564"/>
              <a:gd name="connsiteX126" fmla="*/ 1742950 w 4962805"/>
              <a:gd name="connsiteY126" fmla="*/ 5680953 h 5967564"/>
              <a:gd name="connsiteX127" fmla="*/ 1811043 w 4962805"/>
              <a:gd name="connsiteY127" fmla="*/ 5700409 h 5967564"/>
              <a:gd name="connsiteX128" fmla="*/ 2054235 w 4962805"/>
              <a:gd name="connsiteY128" fmla="*/ 5729592 h 5967564"/>
              <a:gd name="connsiteX129" fmla="*/ 2190422 w 4962805"/>
              <a:gd name="connsiteY129" fmla="*/ 5749047 h 5967564"/>
              <a:gd name="connsiteX130" fmla="*/ 2297426 w 4962805"/>
              <a:gd name="connsiteY130" fmla="*/ 5768502 h 5967564"/>
              <a:gd name="connsiteX131" fmla="*/ 2482252 w 4962805"/>
              <a:gd name="connsiteY131" fmla="*/ 5778230 h 5967564"/>
              <a:gd name="connsiteX132" fmla="*/ 2696260 w 4962805"/>
              <a:gd name="connsiteY132" fmla="*/ 5807413 h 5967564"/>
              <a:gd name="connsiteX133" fmla="*/ 2696260 w 4962805"/>
              <a:gd name="connsiteY133" fmla="*/ 5807413 h 5967564"/>
              <a:gd name="connsiteX134" fmla="*/ 2744899 w 4962805"/>
              <a:gd name="connsiteY134" fmla="*/ 5817141 h 5967564"/>
              <a:gd name="connsiteX135" fmla="*/ 3717664 w 4962805"/>
              <a:gd name="connsiteY135" fmla="*/ 5797685 h 5967564"/>
              <a:gd name="connsiteX136" fmla="*/ 3814941 w 4962805"/>
              <a:gd name="connsiteY136" fmla="*/ 5768502 h 5967564"/>
              <a:gd name="connsiteX137" fmla="*/ 3931673 w 4962805"/>
              <a:gd name="connsiteY137" fmla="*/ 5739319 h 5967564"/>
              <a:gd name="connsiteX138" fmla="*/ 4028950 w 4962805"/>
              <a:gd name="connsiteY138" fmla="*/ 5710136 h 5967564"/>
              <a:gd name="connsiteX139" fmla="*/ 4077588 w 4962805"/>
              <a:gd name="connsiteY139" fmla="*/ 5690681 h 5967564"/>
              <a:gd name="connsiteX140" fmla="*/ 4204047 w 4962805"/>
              <a:gd name="connsiteY140" fmla="*/ 5661498 h 5967564"/>
              <a:gd name="connsiteX141" fmla="*/ 4301324 w 4962805"/>
              <a:gd name="connsiteY141" fmla="*/ 5622588 h 5967564"/>
              <a:gd name="connsiteX142" fmla="*/ 4340235 w 4962805"/>
              <a:gd name="connsiteY142" fmla="*/ 5612860 h 5967564"/>
              <a:gd name="connsiteX143" fmla="*/ 4379145 w 4962805"/>
              <a:gd name="connsiteY143" fmla="*/ 5564222 h 5967564"/>
              <a:gd name="connsiteX144" fmla="*/ 4486150 w 4962805"/>
              <a:gd name="connsiteY144" fmla="*/ 5466945 h 5967564"/>
              <a:gd name="connsiteX145" fmla="*/ 4544516 w 4962805"/>
              <a:gd name="connsiteY145" fmla="*/ 5389124 h 5967564"/>
              <a:gd name="connsiteX146" fmla="*/ 4563971 w 4962805"/>
              <a:gd name="connsiteY146" fmla="*/ 5359941 h 5967564"/>
              <a:gd name="connsiteX147" fmla="*/ 4593154 w 4962805"/>
              <a:gd name="connsiteY147" fmla="*/ 5321030 h 5967564"/>
              <a:gd name="connsiteX148" fmla="*/ 4622337 w 4962805"/>
              <a:gd name="connsiteY148" fmla="*/ 5291847 h 5967564"/>
              <a:gd name="connsiteX149" fmla="*/ 4661247 w 4962805"/>
              <a:gd name="connsiteY149" fmla="*/ 5204298 h 5967564"/>
              <a:gd name="connsiteX150" fmla="*/ 4700158 w 4962805"/>
              <a:gd name="connsiteY150" fmla="*/ 5126477 h 5967564"/>
              <a:gd name="connsiteX151" fmla="*/ 4709886 w 4962805"/>
              <a:gd name="connsiteY151" fmla="*/ 5087566 h 5967564"/>
              <a:gd name="connsiteX152" fmla="*/ 4739069 w 4962805"/>
              <a:gd name="connsiteY152" fmla="*/ 5058383 h 5967564"/>
              <a:gd name="connsiteX153" fmla="*/ 4748796 w 4962805"/>
              <a:gd name="connsiteY153" fmla="*/ 5019473 h 5967564"/>
              <a:gd name="connsiteX154" fmla="*/ 4768252 w 4962805"/>
              <a:gd name="connsiteY154" fmla="*/ 5000017 h 5967564"/>
              <a:gd name="connsiteX155" fmla="*/ 4777979 w 4962805"/>
              <a:gd name="connsiteY155" fmla="*/ 4961107 h 5967564"/>
              <a:gd name="connsiteX156" fmla="*/ 4797435 w 4962805"/>
              <a:gd name="connsiteY156" fmla="*/ 4941651 h 5967564"/>
              <a:gd name="connsiteX157" fmla="*/ 4836345 w 4962805"/>
              <a:gd name="connsiteY157" fmla="*/ 4883285 h 5967564"/>
              <a:gd name="connsiteX158" fmla="*/ 4855801 w 4962805"/>
              <a:gd name="connsiteY158" fmla="*/ 4854102 h 5967564"/>
              <a:gd name="connsiteX159" fmla="*/ 4865528 w 4962805"/>
              <a:gd name="connsiteY159" fmla="*/ 4795736 h 5967564"/>
              <a:gd name="connsiteX160" fmla="*/ 4884984 w 4962805"/>
              <a:gd name="connsiteY160" fmla="*/ 4756826 h 5967564"/>
              <a:gd name="connsiteX161" fmla="*/ 4904439 w 4962805"/>
              <a:gd name="connsiteY161" fmla="*/ 4708188 h 5967564"/>
              <a:gd name="connsiteX162" fmla="*/ 4914167 w 4962805"/>
              <a:gd name="connsiteY162" fmla="*/ 4640094 h 5967564"/>
              <a:gd name="connsiteX163" fmla="*/ 4933622 w 4962805"/>
              <a:gd name="connsiteY163" fmla="*/ 4601183 h 5967564"/>
              <a:gd name="connsiteX164" fmla="*/ 4953077 w 4962805"/>
              <a:gd name="connsiteY164" fmla="*/ 4494179 h 5967564"/>
              <a:gd name="connsiteX165" fmla="*/ 4943350 w 4962805"/>
              <a:gd name="connsiteY165" fmla="*/ 4153711 h 5967564"/>
              <a:gd name="connsiteX166" fmla="*/ 4933622 w 4962805"/>
              <a:gd name="connsiteY166" fmla="*/ 4105073 h 5967564"/>
              <a:gd name="connsiteX167" fmla="*/ 4914167 w 4962805"/>
              <a:gd name="connsiteY167" fmla="*/ 4036979 h 5967564"/>
              <a:gd name="connsiteX168" fmla="*/ 4875256 w 4962805"/>
              <a:gd name="connsiteY168" fmla="*/ 3939702 h 5967564"/>
              <a:gd name="connsiteX169" fmla="*/ 4884984 w 4962805"/>
              <a:gd name="connsiteY169" fmla="*/ 3365771 h 5967564"/>
              <a:gd name="connsiteX170" fmla="*/ 4923894 w 4962805"/>
              <a:gd name="connsiteY170" fmla="*/ 3219856 h 5967564"/>
              <a:gd name="connsiteX171" fmla="*/ 4933622 w 4962805"/>
              <a:gd name="connsiteY171" fmla="*/ 3132307 h 5967564"/>
              <a:gd name="connsiteX172" fmla="*/ 4953077 w 4962805"/>
              <a:gd name="connsiteY172" fmla="*/ 2976664 h 5967564"/>
              <a:gd name="connsiteX173" fmla="*/ 4962805 w 4962805"/>
              <a:gd name="connsiteY173" fmla="*/ 2879388 h 5967564"/>
              <a:gd name="connsiteX174" fmla="*/ 4953077 w 4962805"/>
              <a:gd name="connsiteY174" fmla="*/ 2256817 h 5967564"/>
              <a:gd name="connsiteX175" fmla="*/ 4943350 w 4962805"/>
              <a:gd name="connsiteY175" fmla="*/ 2178996 h 5967564"/>
              <a:gd name="connsiteX176" fmla="*/ 4923894 w 4962805"/>
              <a:gd name="connsiteY176" fmla="*/ 1391056 h 5967564"/>
              <a:gd name="connsiteX177" fmla="*/ 4904439 w 4962805"/>
              <a:gd name="connsiteY177" fmla="*/ 1264596 h 5967564"/>
              <a:gd name="connsiteX178" fmla="*/ 4875256 w 4962805"/>
              <a:gd name="connsiteY178" fmla="*/ 1089498 h 5967564"/>
              <a:gd name="connsiteX179" fmla="*/ 4855801 w 4962805"/>
              <a:gd name="connsiteY179" fmla="*/ 933856 h 5967564"/>
              <a:gd name="connsiteX180" fmla="*/ 4846073 w 4962805"/>
              <a:gd name="connsiteY180" fmla="*/ 807396 h 5967564"/>
              <a:gd name="connsiteX181" fmla="*/ 4826618 w 4962805"/>
              <a:gd name="connsiteY181" fmla="*/ 758758 h 5967564"/>
              <a:gd name="connsiteX182" fmla="*/ 4807162 w 4962805"/>
              <a:gd name="connsiteY182" fmla="*/ 690664 h 5967564"/>
              <a:gd name="connsiteX183" fmla="*/ 4797435 w 4962805"/>
              <a:gd name="connsiteY183" fmla="*/ 632298 h 5967564"/>
              <a:gd name="connsiteX184" fmla="*/ 4787707 w 4962805"/>
              <a:gd name="connsiteY184" fmla="*/ 593388 h 5967564"/>
              <a:gd name="connsiteX185" fmla="*/ 4768252 w 4962805"/>
              <a:gd name="connsiteY185" fmla="*/ 496111 h 5967564"/>
              <a:gd name="connsiteX186" fmla="*/ 4777979 w 4962805"/>
              <a:gd name="connsiteY186" fmla="*/ 350196 h 5967564"/>
              <a:gd name="connsiteX187" fmla="*/ 4758524 w 4962805"/>
              <a:gd name="connsiteY187" fmla="*/ 311285 h 5967564"/>
              <a:gd name="connsiteX188" fmla="*/ 4709886 w 4962805"/>
              <a:gd name="connsiteY188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70184 w 4962805"/>
              <a:gd name="connsiteY108" fmla="*/ 5272392 h 5967564"/>
              <a:gd name="connsiteX109" fmla="*/ 799367 w 4962805"/>
              <a:gd name="connsiteY109" fmla="*/ 5291847 h 5967564"/>
              <a:gd name="connsiteX110" fmla="*/ 828550 w 4962805"/>
              <a:gd name="connsiteY110" fmla="*/ 5321030 h 5967564"/>
              <a:gd name="connsiteX111" fmla="*/ 857733 w 4962805"/>
              <a:gd name="connsiteY111" fmla="*/ 5340485 h 5967564"/>
              <a:gd name="connsiteX112" fmla="*/ 886916 w 4962805"/>
              <a:gd name="connsiteY112" fmla="*/ 5369668 h 5967564"/>
              <a:gd name="connsiteX113" fmla="*/ 916099 w 4962805"/>
              <a:gd name="connsiteY113" fmla="*/ 5379396 h 5967564"/>
              <a:gd name="connsiteX114" fmla="*/ 945282 w 4962805"/>
              <a:gd name="connsiteY114" fmla="*/ 5398851 h 5967564"/>
              <a:gd name="connsiteX115" fmla="*/ 984192 w 4962805"/>
              <a:gd name="connsiteY115" fmla="*/ 5428034 h 5967564"/>
              <a:gd name="connsiteX116" fmla="*/ 1062013 w 4962805"/>
              <a:gd name="connsiteY116" fmla="*/ 5447490 h 5967564"/>
              <a:gd name="connsiteX117" fmla="*/ 1100924 w 4962805"/>
              <a:gd name="connsiteY117" fmla="*/ 5466945 h 5967564"/>
              <a:gd name="connsiteX118" fmla="*/ 1237111 w 4962805"/>
              <a:gd name="connsiteY118" fmla="*/ 5496128 h 5967564"/>
              <a:gd name="connsiteX119" fmla="*/ 1305205 w 4962805"/>
              <a:gd name="connsiteY119" fmla="*/ 5525311 h 5967564"/>
              <a:gd name="connsiteX120" fmla="*/ 1392754 w 4962805"/>
              <a:gd name="connsiteY120" fmla="*/ 5554494 h 5967564"/>
              <a:gd name="connsiteX121" fmla="*/ 1431664 w 4962805"/>
              <a:gd name="connsiteY121" fmla="*/ 5573949 h 5967564"/>
              <a:gd name="connsiteX122" fmla="*/ 1509486 w 4962805"/>
              <a:gd name="connsiteY122" fmla="*/ 5603132 h 5967564"/>
              <a:gd name="connsiteX123" fmla="*/ 1616490 w 4962805"/>
              <a:gd name="connsiteY123" fmla="*/ 5632315 h 5967564"/>
              <a:gd name="connsiteX124" fmla="*/ 1655401 w 4962805"/>
              <a:gd name="connsiteY124" fmla="*/ 5671226 h 5967564"/>
              <a:gd name="connsiteX125" fmla="*/ 1742950 w 4962805"/>
              <a:gd name="connsiteY125" fmla="*/ 5680953 h 5967564"/>
              <a:gd name="connsiteX126" fmla="*/ 1811043 w 4962805"/>
              <a:gd name="connsiteY126" fmla="*/ 5700409 h 5967564"/>
              <a:gd name="connsiteX127" fmla="*/ 2054235 w 4962805"/>
              <a:gd name="connsiteY127" fmla="*/ 5729592 h 5967564"/>
              <a:gd name="connsiteX128" fmla="*/ 2190422 w 4962805"/>
              <a:gd name="connsiteY128" fmla="*/ 5749047 h 5967564"/>
              <a:gd name="connsiteX129" fmla="*/ 2297426 w 4962805"/>
              <a:gd name="connsiteY129" fmla="*/ 5768502 h 5967564"/>
              <a:gd name="connsiteX130" fmla="*/ 2482252 w 4962805"/>
              <a:gd name="connsiteY130" fmla="*/ 5778230 h 5967564"/>
              <a:gd name="connsiteX131" fmla="*/ 2696260 w 4962805"/>
              <a:gd name="connsiteY131" fmla="*/ 5807413 h 5967564"/>
              <a:gd name="connsiteX132" fmla="*/ 2696260 w 4962805"/>
              <a:gd name="connsiteY132" fmla="*/ 5807413 h 5967564"/>
              <a:gd name="connsiteX133" fmla="*/ 2744899 w 4962805"/>
              <a:gd name="connsiteY133" fmla="*/ 5817141 h 5967564"/>
              <a:gd name="connsiteX134" fmla="*/ 3717664 w 4962805"/>
              <a:gd name="connsiteY134" fmla="*/ 5797685 h 5967564"/>
              <a:gd name="connsiteX135" fmla="*/ 3814941 w 4962805"/>
              <a:gd name="connsiteY135" fmla="*/ 5768502 h 5967564"/>
              <a:gd name="connsiteX136" fmla="*/ 3931673 w 4962805"/>
              <a:gd name="connsiteY136" fmla="*/ 5739319 h 5967564"/>
              <a:gd name="connsiteX137" fmla="*/ 4028950 w 4962805"/>
              <a:gd name="connsiteY137" fmla="*/ 5710136 h 5967564"/>
              <a:gd name="connsiteX138" fmla="*/ 4077588 w 4962805"/>
              <a:gd name="connsiteY138" fmla="*/ 5690681 h 5967564"/>
              <a:gd name="connsiteX139" fmla="*/ 4204047 w 4962805"/>
              <a:gd name="connsiteY139" fmla="*/ 5661498 h 5967564"/>
              <a:gd name="connsiteX140" fmla="*/ 4301324 w 4962805"/>
              <a:gd name="connsiteY140" fmla="*/ 5622588 h 5967564"/>
              <a:gd name="connsiteX141" fmla="*/ 4340235 w 4962805"/>
              <a:gd name="connsiteY141" fmla="*/ 5612860 h 5967564"/>
              <a:gd name="connsiteX142" fmla="*/ 4379145 w 4962805"/>
              <a:gd name="connsiteY142" fmla="*/ 5564222 h 5967564"/>
              <a:gd name="connsiteX143" fmla="*/ 4486150 w 4962805"/>
              <a:gd name="connsiteY143" fmla="*/ 5466945 h 5967564"/>
              <a:gd name="connsiteX144" fmla="*/ 4544516 w 4962805"/>
              <a:gd name="connsiteY144" fmla="*/ 5389124 h 5967564"/>
              <a:gd name="connsiteX145" fmla="*/ 4563971 w 4962805"/>
              <a:gd name="connsiteY145" fmla="*/ 5359941 h 5967564"/>
              <a:gd name="connsiteX146" fmla="*/ 4593154 w 4962805"/>
              <a:gd name="connsiteY146" fmla="*/ 5321030 h 5967564"/>
              <a:gd name="connsiteX147" fmla="*/ 4622337 w 4962805"/>
              <a:gd name="connsiteY147" fmla="*/ 5291847 h 5967564"/>
              <a:gd name="connsiteX148" fmla="*/ 4661247 w 4962805"/>
              <a:gd name="connsiteY148" fmla="*/ 5204298 h 5967564"/>
              <a:gd name="connsiteX149" fmla="*/ 4700158 w 4962805"/>
              <a:gd name="connsiteY149" fmla="*/ 5126477 h 5967564"/>
              <a:gd name="connsiteX150" fmla="*/ 4709886 w 4962805"/>
              <a:gd name="connsiteY150" fmla="*/ 5087566 h 5967564"/>
              <a:gd name="connsiteX151" fmla="*/ 4739069 w 4962805"/>
              <a:gd name="connsiteY151" fmla="*/ 5058383 h 5967564"/>
              <a:gd name="connsiteX152" fmla="*/ 4748796 w 4962805"/>
              <a:gd name="connsiteY152" fmla="*/ 5019473 h 5967564"/>
              <a:gd name="connsiteX153" fmla="*/ 4768252 w 4962805"/>
              <a:gd name="connsiteY153" fmla="*/ 5000017 h 5967564"/>
              <a:gd name="connsiteX154" fmla="*/ 4777979 w 4962805"/>
              <a:gd name="connsiteY154" fmla="*/ 4961107 h 5967564"/>
              <a:gd name="connsiteX155" fmla="*/ 4797435 w 4962805"/>
              <a:gd name="connsiteY155" fmla="*/ 4941651 h 5967564"/>
              <a:gd name="connsiteX156" fmla="*/ 4836345 w 4962805"/>
              <a:gd name="connsiteY156" fmla="*/ 4883285 h 5967564"/>
              <a:gd name="connsiteX157" fmla="*/ 4855801 w 4962805"/>
              <a:gd name="connsiteY157" fmla="*/ 4854102 h 5967564"/>
              <a:gd name="connsiteX158" fmla="*/ 4865528 w 4962805"/>
              <a:gd name="connsiteY158" fmla="*/ 4795736 h 5967564"/>
              <a:gd name="connsiteX159" fmla="*/ 4884984 w 4962805"/>
              <a:gd name="connsiteY159" fmla="*/ 4756826 h 5967564"/>
              <a:gd name="connsiteX160" fmla="*/ 4904439 w 4962805"/>
              <a:gd name="connsiteY160" fmla="*/ 4708188 h 5967564"/>
              <a:gd name="connsiteX161" fmla="*/ 4914167 w 4962805"/>
              <a:gd name="connsiteY161" fmla="*/ 4640094 h 5967564"/>
              <a:gd name="connsiteX162" fmla="*/ 4933622 w 4962805"/>
              <a:gd name="connsiteY162" fmla="*/ 4601183 h 5967564"/>
              <a:gd name="connsiteX163" fmla="*/ 4953077 w 4962805"/>
              <a:gd name="connsiteY163" fmla="*/ 4494179 h 5967564"/>
              <a:gd name="connsiteX164" fmla="*/ 4943350 w 4962805"/>
              <a:gd name="connsiteY164" fmla="*/ 4153711 h 5967564"/>
              <a:gd name="connsiteX165" fmla="*/ 4933622 w 4962805"/>
              <a:gd name="connsiteY165" fmla="*/ 4105073 h 5967564"/>
              <a:gd name="connsiteX166" fmla="*/ 4914167 w 4962805"/>
              <a:gd name="connsiteY166" fmla="*/ 4036979 h 5967564"/>
              <a:gd name="connsiteX167" fmla="*/ 4875256 w 4962805"/>
              <a:gd name="connsiteY167" fmla="*/ 3939702 h 5967564"/>
              <a:gd name="connsiteX168" fmla="*/ 4884984 w 4962805"/>
              <a:gd name="connsiteY168" fmla="*/ 3365771 h 5967564"/>
              <a:gd name="connsiteX169" fmla="*/ 4923894 w 4962805"/>
              <a:gd name="connsiteY169" fmla="*/ 3219856 h 5967564"/>
              <a:gd name="connsiteX170" fmla="*/ 4933622 w 4962805"/>
              <a:gd name="connsiteY170" fmla="*/ 3132307 h 5967564"/>
              <a:gd name="connsiteX171" fmla="*/ 4953077 w 4962805"/>
              <a:gd name="connsiteY171" fmla="*/ 2976664 h 5967564"/>
              <a:gd name="connsiteX172" fmla="*/ 4962805 w 4962805"/>
              <a:gd name="connsiteY172" fmla="*/ 2879388 h 5967564"/>
              <a:gd name="connsiteX173" fmla="*/ 4953077 w 4962805"/>
              <a:gd name="connsiteY173" fmla="*/ 2256817 h 5967564"/>
              <a:gd name="connsiteX174" fmla="*/ 4943350 w 4962805"/>
              <a:gd name="connsiteY174" fmla="*/ 2178996 h 5967564"/>
              <a:gd name="connsiteX175" fmla="*/ 4923894 w 4962805"/>
              <a:gd name="connsiteY175" fmla="*/ 1391056 h 5967564"/>
              <a:gd name="connsiteX176" fmla="*/ 4904439 w 4962805"/>
              <a:gd name="connsiteY176" fmla="*/ 1264596 h 5967564"/>
              <a:gd name="connsiteX177" fmla="*/ 4875256 w 4962805"/>
              <a:gd name="connsiteY177" fmla="*/ 1089498 h 5967564"/>
              <a:gd name="connsiteX178" fmla="*/ 4855801 w 4962805"/>
              <a:gd name="connsiteY178" fmla="*/ 933856 h 5967564"/>
              <a:gd name="connsiteX179" fmla="*/ 4846073 w 4962805"/>
              <a:gd name="connsiteY179" fmla="*/ 807396 h 5967564"/>
              <a:gd name="connsiteX180" fmla="*/ 4826618 w 4962805"/>
              <a:gd name="connsiteY180" fmla="*/ 758758 h 5967564"/>
              <a:gd name="connsiteX181" fmla="*/ 4807162 w 4962805"/>
              <a:gd name="connsiteY181" fmla="*/ 690664 h 5967564"/>
              <a:gd name="connsiteX182" fmla="*/ 4797435 w 4962805"/>
              <a:gd name="connsiteY182" fmla="*/ 632298 h 5967564"/>
              <a:gd name="connsiteX183" fmla="*/ 4787707 w 4962805"/>
              <a:gd name="connsiteY183" fmla="*/ 593388 h 5967564"/>
              <a:gd name="connsiteX184" fmla="*/ 4768252 w 4962805"/>
              <a:gd name="connsiteY184" fmla="*/ 496111 h 5967564"/>
              <a:gd name="connsiteX185" fmla="*/ 4777979 w 4962805"/>
              <a:gd name="connsiteY185" fmla="*/ 350196 h 5967564"/>
              <a:gd name="connsiteX186" fmla="*/ 4758524 w 4962805"/>
              <a:gd name="connsiteY186" fmla="*/ 311285 h 5967564"/>
              <a:gd name="connsiteX187" fmla="*/ 4709886 w 4962805"/>
              <a:gd name="connsiteY187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99367 w 4962805"/>
              <a:gd name="connsiteY108" fmla="*/ 5291847 h 5967564"/>
              <a:gd name="connsiteX109" fmla="*/ 828550 w 4962805"/>
              <a:gd name="connsiteY109" fmla="*/ 5321030 h 5967564"/>
              <a:gd name="connsiteX110" fmla="*/ 857733 w 4962805"/>
              <a:gd name="connsiteY110" fmla="*/ 5340485 h 5967564"/>
              <a:gd name="connsiteX111" fmla="*/ 886916 w 4962805"/>
              <a:gd name="connsiteY111" fmla="*/ 5369668 h 5967564"/>
              <a:gd name="connsiteX112" fmla="*/ 916099 w 4962805"/>
              <a:gd name="connsiteY112" fmla="*/ 5379396 h 5967564"/>
              <a:gd name="connsiteX113" fmla="*/ 945282 w 4962805"/>
              <a:gd name="connsiteY113" fmla="*/ 5398851 h 5967564"/>
              <a:gd name="connsiteX114" fmla="*/ 984192 w 4962805"/>
              <a:gd name="connsiteY114" fmla="*/ 5428034 h 5967564"/>
              <a:gd name="connsiteX115" fmla="*/ 1062013 w 4962805"/>
              <a:gd name="connsiteY115" fmla="*/ 5447490 h 5967564"/>
              <a:gd name="connsiteX116" fmla="*/ 1100924 w 4962805"/>
              <a:gd name="connsiteY116" fmla="*/ 5466945 h 5967564"/>
              <a:gd name="connsiteX117" fmla="*/ 1237111 w 4962805"/>
              <a:gd name="connsiteY117" fmla="*/ 5496128 h 5967564"/>
              <a:gd name="connsiteX118" fmla="*/ 1305205 w 4962805"/>
              <a:gd name="connsiteY118" fmla="*/ 5525311 h 5967564"/>
              <a:gd name="connsiteX119" fmla="*/ 1392754 w 4962805"/>
              <a:gd name="connsiteY119" fmla="*/ 5554494 h 5967564"/>
              <a:gd name="connsiteX120" fmla="*/ 1431664 w 4962805"/>
              <a:gd name="connsiteY120" fmla="*/ 5573949 h 5967564"/>
              <a:gd name="connsiteX121" fmla="*/ 1509486 w 4962805"/>
              <a:gd name="connsiteY121" fmla="*/ 5603132 h 5967564"/>
              <a:gd name="connsiteX122" fmla="*/ 1616490 w 4962805"/>
              <a:gd name="connsiteY122" fmla="*/ 5632315 h 5967564"/>
              <a:gd name="connsiteX123" fmla="*/ 1655401 w 4962805"/>
              <a:gd name="connsiteY123" fmla="*/ 5671226 h 5967564"/>
              <a:gd name="connsiteX124" fmla="*/ 1742950 w 4962805"/>
              <a:gd name="connsiteY124" fmla="*/ 5680953 h 5967564"/>
              <a:gd name="connsiteX125" fmla="*/ 1811043 w 4962805"/>
              <a:gd name="connsiteY125" fmla="*/ 5700409 h 5967564"/>
              <a:gd name="connsiteX126" fmla="*/ 2054235 w 4962805"/>
              <a:gd name="connsiteY126" fmla="*/ 5729592 h 5967564"/>
              <a:gd name="connsiteX127" fmla="*/ 2190422 w 4962805"/>
              <a:gd name="connsiteY127" fmla="*/ 5749047 h 5967564"/>
              <a:gd name="connsiteX128" fmla="*/ 2297426 w 4962805"/>
              <a:gd name="connsiteY128" fmla="*/ 5768502 h 5967564"/>
              <a:gd name="connsiteX129" fmla="*/ 2482252 w 4962805"/>
              <a:gd name="connsiteY129" fmla="*/ 5778230 h 5967564"/>
              <a:gd name="connsiteX130" fmla="*/ 2696260 w 4962805"/>
              <a:gd name="connsiteY130" fmla="*/ 5807413 h 5967564"/>
              <a:gd name="connsiteX131" fmla="*/ 2696260 w 4962805"/>
              <a:gd name="connsiteY131" fmla="*/ 5807413 h 5967564"/>
              <a:gd name="connsiteX132" fmla="*/ 2744899 w 4962805"/>
              <a:gd name="connsiteY132" fmla="*/ 5817141 h 5967564"/>
              <a:gd name="connsiteX133" fmla="*/ 3717664 w 4962805"/>
              <a:gd name="connsiteY133" fmla="*/ 5797685 h 5967564"/>
              <a:gd name="connsiteX134" fmla="*/ 3814941 w 4962805"/>
              <a:gd name="connsiteY134" fmla="*/ 5768502 h 5967564"/>
              <a:gd name="connsiteX135" fmla="*/ 3931673 w 4962805"/>
              <a:gd name="connsiteY135" fmla="*/ 5739319 h 5967564"/>
              <a:gd name="connsiteX136" fmla="*/ 4028950 w 4962805"/>
              <a:gd name="connsiteY136" fmla="*/ 5710136 h 5967564"/>
              <a:gd name="connsiteX137" fmla="*/ 4077588 w 4962805"/>
              <a:gd name="connsiteY137" fmla="*/ 5690681 h 5967564"/>
              <a:gd name="connsiteX138" fmla="*/ 4204047 w 4962805"/>
              <a:gd name="connsiteY138" fmla="*/ 5661498 h 5967564"/>
              <a:gd name="connsiteX139" fmla="*/ 4301324 w 4962805"/>
              <a:gd name="connsiteY139" fmla="*/ 5622588 h 5967564"/>
              <a:gd name="connsiteX140" fmla="*/ 4340235 w 4962805"/>
              <a:gd name="connsiteY140" fmla="*/ 5612860 h 5967564"/>
              <a:gd name="connsiteX141" fmla="*/ 4379145 w 4962805"/>
              <a:gd name="connsiteY141" fmla="*/ 5564222 h 5967564"/>
              <a:gd name="connsiteX142" fmla="*/ 4486150 w 4962805"/>
              <a:gd name="connsiteY142" fmla="*/ 5466945 h 5967564"/>
              <a:gd name="connsiteX143" fmla="*/ 4544516 w 4962805"/>
              <a:gd name="connsiteY143" fmla="*/ 5389124 h 5967564"/>
              <a:gd name="connsiteX144" fmla="*/ 4563971 w 4962805"/>
              <a:gd name="connsiteY144" fmla="*/ 5359941 h 5967564"/>
              <a:gd name="connsiteX145" fmla="*/ 4593154 w 4962805"/>
              <a:gd name="connsiteY145" fmla="*/ 5321030 h 5967564"/>
              <a:gd name="connsiteX146" fmla="*/ 4622337 w 4962805"/>
              <a:gd name="connsiteY146" fmla="*/ 5291847 h 5967564"/>
              <a:gd name="connsiteX147" fmla="*/ 4661247 w 4962805"/>
              <a:gd name="connsiteY147" fmla="*/ 5204298 h 5967564"/>
              <a:gd name="connsiteX148" fmla="*/ 4700158 w 4962805"/>
              <a:gd name="connsiteY148" fmla="*/ 5126477 h 5967564"/>
              <a:gd name="connsiteX149" fmla="*/ 4709886 w 4962805"/>
              <a:gd name="connsiteY149" fmla="*/ 5087566 h 5967564"/>
              <a:gd name="connsiteX150" fmla="*/ 4739069 w 4962805"/>
              <a:gd name="connsiteY150" fmla="*/ 5058383 h 5967564"/>
              <a:gd name="connsiteX151" fmla="*/ 4748796 w 4962805"/>
              <a:gd name="connsiteY151" fmla="*/ 5019473 h 5967564"/>
              <a:gd name="connsiteX152" fmla="*/ 4768252 w 4962805"/>
              <a:gd name="connsiteY152" fmla="*/ 5000017 h 5967564"/>
              <a:gd name="connsiteX153" fmla="*/ 4777979 w 4962805"/>
              <a:gd name="connsiteY153" fmla="*/ 4961107 h 5967564"/>
              <a:gd name="connsiteX154" fmla="*/ 4797435 w 4962805"/>
              <a:gd name="connsiteY154" fmla="*/ 4941651 h 5967564"/>
              <a:gd name="connsiteX155" fmla="*/ 4836345 w 4962805"/>
              <a:gd name="connsiteY155" fmla="*/ 4883285 h 5967564"/>
              <a:gd name="connsiteX156" fmla="*/ 4855801 w 4962805"/>
              <a:gd name="connsiteY156" fmla="*/ 4854102 h 5967564"/>
              <a:gd name="connsiteX157" fmla="*/ 4865528 w 4962805"/>
              <a:gd name="connsiteY157" fmla="*/ 4795736 h 5967564"/>
              <a:gd name="connsiteX158" fmla="*/ 4884984 w 4962805"/>
              <a:gd name="connsiteY158" fmla="*/ 4756826 h 5967564"/>
              <a:gd name="connsiteX159" fmla="*/ 4904439 w 4962805"/>
              <a:gd name="connsiteY159" fmla="*/ 4708188 h 5967564"/>
              <a:gd name="connsiteX160" fmla="*/ 4914167 w 4962805"/>
              <a:gd name="connsiteY160" fmla="*/ 4640094 h 5967564"/>
              <a:gd name="connsiteX161" fmla="*/ 4933622 w 4962805"/>
              <a:gd name="connsiteY161" fmla="*/ 4601183 h 5967564"/>
              <a:gd name="connsiteX162" fmla="*/ 4953077 w 4962805"/>
              <a:gd name="connsiteY162" fmla="*/ 4494179 h 5967564"/>
              <a:gd name="connsiteX163" fmla="*/ 4943350 w 4962805"/>
              <a:gd name="connsiteY163" fmla="*/ 4153711 h 5967564"/>
              <a:gd name="connsiteX164" fmla="*/ 4933622 w 4962805"/>
              <a:gd name="connsiteY164" fmla="*/ 4105073 h 5967564"/>
              <a:gd name="connsiteX165" fmla="*/ 4914167 w 4962805"/>
              <a:gd name="connsiteY165" fmla="*/ 4036979 h 5967564"/>
              <a:gd name="connsiteX166" fmla="*/ 4875256 w 4962805"/>
              <a:gd name="connsiteY166" fmla="*/ 3939702 h 5967564"/>
              <a:gd name="connsiteX167" fmla="*/ 4884984 w 4962805"/>
              <a:gd name="connsiteY167" fmla="*/ 3365771 h 5967564"/>
              <a:gd name="connsiteX168" fmla="*/ 4923894 w 4962805"/>
              <a:gd name="connsiteY168" fmla="*/ 3219856 h 5967564"/>
              <a:gd name="connsiteX169" fmla="*/ 4933622 w 4962805"/>
              <a:gd name="connsiteY169" fmla="*/ 3132307 h 5967564"/>
              <a:gd name="connsiteX170" fmla="*/ 4953077 w 4962805"/>
              <a:gd name="connsiteY170" fmla="*/ 2976664 h 5967564"/>
              <a:gd name="connsiteX171" fmla="*/ 4962805 w 4962805"/>
              <a:gd name="connsiteY171" fmla="*/ 2879388 h 5967564"/>
              <a:gd name="connsiteX172" fmla="*/ 4953077 w 4962805"/>
              <a:gd name="connsiteY172" fmla="*/ 2256817 h 5967564"/>
              <a:gd name="connsiteX173" fmla="*/ 4943350 w 4962805"/>
              <a:gd name="connsiteY173" fmla="*/ 2178996 h 5967564"/>
              <a:gd name="connsiteX174" fmla="*/ 4923894 w 4962805"/>
              <a:gd name="connsiteY174" fmla="*/ 1391056 h 5967564"/>
              <a:gd name="connsiteX175" fmla="*/ 4904439 w 4962805"/>
              <a:gd name="connsiteY175" fmla="*/ 1264596 h 5967564"/>
              <a:gd name="connsiteX176" fmla="*/ 4875256 w 4962805"/>
              <a:gd name="connsiteY176" fmla="*/ 1089498 h 5967564"/>
              <a:gd name="connsiteX177" fmla="*/ 4855801 w 4962805"/>
              <a:gd name="connsiteY177" fmla="*/ 933856 h 5967564"/>
              <a:gd name="connsiteX178" fmla="*/ 4846073 w 4962805"/>
              <a:gd name="connsiteY178" fmla="*/ 807396 h 5967564"/>
              <a:gd name="connsiteX179" fmla="*/ 4826618 w 4962805"/>
              <a:gd name="connsiteY179" fmla="*/ 758758 h 5967564"/>
              <a:gd name="connsiteX180" fmla="*/ 4807162 w 4962805"/>
              <a:gd name="connsiteY180" fmla="*/ 690664 h 5967564"/>
              <a:gd name="connsiteX181" fmla="*/ 4797435 w 4962805"/>
              <a:gd name="connsiteY181" fmla="*/ 632298 h 5967564"/>
              <a:gd name="connsiteX182" fmla="*/ 4787707 w 4962805"/>
              <a:gd name="connsiteY182" fmla="*/ 593388 h 5967564"/>
              <a:gd name="connsiteX183" fmla="*/ 4768252 w 4962805"/>
              <a:gd name="connsiteY183" fmla="*/ 496111 h 5967564"/>
              <a:gd name="connsiteX184" fmla="*/ 4777979 w 4962805"/>
              <a:gd name="connsiteY184" fmla="*/ 350196 h 5967564"/>
              <a:gd name="connsiteX185" fmla="*/ 4758524 w 4962805"/>
              <a:gd name="connsiteY185" fmla="*/ 311285 h 5967564"/>
              <a:gd name="connsiteX186" fmla="*/ 4709886 w 4962805"/>
              <a:gd name="connsiteY186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99367 w 4962805"/>
              <a:gd name="connsiteY107" fmla="*/ 5291847 h 5967564"/>
              <a:gd name="connsiteX108" fmla="*/ 828550 w 4962805"/>
              <a:gd name="connsiteY108" fmla="*/ 5321030 h 5967564"/>
              <a:gd name="connsiteX109" fmla="*/ 857733 w 4962805"/>
              <a:gd name="connsiteY109" fmla="*/ 5340485 h 5967564"/>
              <a:gd name="connsiteX110" fmla="*/ 886916 w 4962805"/>
              <a:gd name="connsiteY110" fmla="*/ 5369668 h 5967564"/>
              <a:gd name="connsiteX111" fmla="*/ 916099 w 4962805"/>
              <a:gd name="connsiteY111" fmla="*/ 5379396 h 5967564"/>
              <a:gd name="connsiteX112" fmla="*/ 945282 w 4962805"/>
              <a:gd name="connsiteY112" fmla="*/ 5398851 h 5967564"/>
              <a:gd name="connsiteX113" fmla="*/ 984192 w 4962805"/>
              <a:gd name="connsiteY113" fmla="*/ 5428034 h 5967564"/>
              <a:gd name="connsiteX114" fmla="*/ 1062013 w 4962805"/>
              <a:gd name="connsiteY114" fmla="*/ 5447490 h 5967564"/>
              <a:gd name="connsiteX115" fmla="*/ 1100924 w 4962805"/>
              <a:gd name="connsiteY115" fmla="*/ 5466945 h 5967564"/>
              <a:gd name="connsiteX116" fmla="*/ 1237111 w 4962805"/>
              <a:gd name="connsiteY116" fmla="*/ 5496128 h 5967564"/>
              <a:gd name="connsiteX117" fmla="*/ 1305205 w 4962805"/>
              <a:gd name="connsiteY117" fmla="*/ 5525311 h 5967564"/>
              <a:gd name="connsiteX118" fmla="*/ 1392754 w 4962805"/>
              <a:gd name="connsiteY118" fmla="*/ 5554494 h 5967564"/>
              <a:gd name="connsiteX119" fmla="*/ 1431664 w 4962805"/>
              <a:gd name="connsiteY119" fmla="*/ 5573949 h 5967564"/>
              <a:gd name="connsiteX120" fmla="*/ 1509486 w 4962805"/>
              <a:gd name="connsiteY120" fmla="*/ 5603132 h 5967564"/>
              <a:gd name="connsiteX121" fmla="*/ 1616490 w 4962805"/>
              <a:gd name="connsiteY121" fmla="*/ 5632315 h 5967564"/>
              <a:gd name="connsiteX122" fmla="*/ 1655401 w 4962805"/>
              <a:gd name="connsiteY122" fmla="*/ 5671226 h 5967564"/>
              <a:gd name="connsiteX123" fmla="*/ 1742950 w 4962805"/>
              <a:gd name="connsiteY123" fmla="*/ 5680953 h 5967564"/>
              <a:gd name="connsiteX124" fmla="*/ 1811043 w 4962805"/>
              <a:gd name="connsiteY124" fmla="*/ 5700409 h 5967564"/>
              <a:gd name="connsiteX125" fmla="*/ 2054235 w 4962805"/>
              <a:gd name="connsiteY125" fmla="*/ 5729592 h 5967564"/>
              <a:gd name="connsiteX126" fmla="*/ 2190422 w 4962805"/>
              <a:gd name="connsiteY126" fmla="*/ 5749047 h 5967564"/>
              <a:gd name="connsiteX127" fmla="*/ 2297426 w 4962805"/>
              <a:gd name="connsiteY127" fmla="*/ 5768502 h 5967564"/>
              <a:gd name="connsiteX128" fmla="*/ 2482252 w 4962805"/>
              <a:gd name="connsiteY128" fmla="*/ 5778230 h 5967564"/>
              <a:gd name="connsiteX129" fmla="*/ 2696260 w 4962805"/>
              <a:gd name="connsiteY129" fmla="*/ 5807413 h 5967564"/>
              <a:gd name="connsiteX130" fmla="*/ 2696260 w 4962805"/>
              <a:gd name="connsiteY130" fmla="*/ 5807413 h 5967564"/>
              <a:gd name="connsiteX131" fmla="*/ 2744899 w 4962805"/>
              <a:gd name="connsiteY131" fmla="*/ 5817141 h 5967564"/>
              <a:gd name="connsiteX132" fmla="*/ 3717664 w 4962805"/>
              <a:gd name="connsiteY132" fmla="*/ 5797685 h 5967564"/>
              <a:gd name="connsiteX133" fmla="*/ 3814941 w 4962805"/>
              <a:gd name="connsiteY133" fmla="*/ 5768502 h 5967564"/>
              <a:gd name="connsiteX134" fmla="*/ 3931673 w 4962805"/>
              <a:gd name="connsiteY134" fmla="*/ 5739319 h 5967564"/>
              <a:gd name="connsiteX135" fmla="*/ 4028950 w 4962805"/>
              <a:gd name="connsiteY135" fmla="*/ 5710136 h 5967564"/>
              <a:gd name="connsiteX136" fmla="*/ 4077588 w 4962805"/>
              <a:gd name="connsiteY136" fmla="*/ 5690681 h 5967564"/>
              <a:gd name="connsiteX137" fmla="*/ 4204047 w 4962805"/>
              <a:gd name="connsiteY137" fmla="*/ 5661498 h 5967564"/>
              <a:gd name="connsiteX138" fmla="*/ 4301324 w 4962805"/>
              <a:gd name="connsiteY138" fmla="*/ 5622588 h 5967564"/>
              <a:gd name="connsiteX139" fmla="*/ 4340235 w 4962805"/>
              <a:gd name="connsiteY139" fmla="*/ 5612860 h 5967564"/>
              <a:gd name="connsiteX140" fmla="*/ 4379145 w 4962805"/>
              <a:gd name="connsiteY140" fmla="*/ 5564222 h 5967564"/>
              <a:gd name="connsiteX141" fmla="*/ 4486150 w 4962805"/>
              <a:gd name="connsiteY141" fmla="*/ 5466945 h 5967564"/>
              <a:gd name="connsiteX142" fmla="*/ 4544516 w 4962805"/>
              <a:gd name="connsiteY142" fmla="*/ 5389124 h 5967564"/>
              <a:gd name="connsiteX143" fmla="*/ 4563971 w 4962805"/>
              <a:gd name="connsiteY143" fmla="*/ 5359941 h 5967564"/>
              <a:gd name="connsiteX144" fmla="*/ 4593154 w 4962805"/>
              <a:gd name="connsiteY144" fmla="*/ 5321030 h 5967564"/>
              <a:gd name="connsiteX145" fmla="*/ 4622337 w 4962805"/>
              <a:gd name="connsiteY145" fmla="*/ 5291847 h 5967564"/>
              <a:gd name="connsiteX146" fmla="*/ 4661247 w 4962805"/>
              <a:gd name="connsiteY146" fmla="*/ 5204298 h 5967564"/>
              <a:gd name="connsiteX147" fmla="*/ 4700158 w 4962805"/>
              <a:gd name="connsiteY147" fmla="*/ 5126477 h 5967564"/>
              <a:gd name="connsiteX148" fmla="*/ 4709886 w 4962805"/>
              <a:gd name="connsiteY148" fmla="*/ 5087566 h 5967564"/>
              <a:gd name="connsiteX149" fmla="*/ 4739069 w 4962805"/>
              <a:gd name="connsiteY149" fmla="*/ 5058383 h 5967564"/>
              <a:gd name="connsiteX150" fmla="*/ 4748796 w 4962805"/>
              <a:gd name="connsiteY150" fmla="*/ 5019473 h 5967564"/>
              <a:gd name="connsiteX151" fmla="*/ 4768252 w 4962805"/>
              <a:gd name="connsiteY151" fmla="*/ 5000017 h 5967564"/>
              <a:gd name="connsiteX152" fmla="*/ 4777979 w 4962805"/>
              <a:gd name="connsiteY152" fmla="*/ 4961107 h 5967564"/>
              <a:gd name="connsiteX153" fmla="*/ 4797435 w 4962805"/>
              <a:gd name="connsiteY153" fmla="*/ 4941651 h 5967564"/>
              <a:gd name="connsiteX154" fmla="*/ 4836345 w 4962805"/>
              <a:gd name="connsiteY154" fmla="*/ 4883285 h 5967564"/>
              <a:gd name="connsiteX155" fmla="*/ 4855801 w 4962805"/>
              <a:gd name="connsiteY155" fmla="*/ 4854102 h 5967564"/>
              <a:gd name="connsiteX156" fmla="*/ 4865528 w 4962805"/>
              <a:gd name="connsiteY156" fmla="*/ 4795736 h 5967564"/>
              <a:gd name="connsiteX157" fmla="*/ 4884984 w 4962805"/>
              <a:gd name="connsiteY157" fmla="*/ 4756826 h 5967564"/>
              <a:gd name="connsiteX158" fmla="*/ 4904439 w 4962805"/>
              <a:gd name="connsiteY158" fmla="*/ 4708188 h 5967564"/>
              <a:gd name="connsiteX159" fmla="*/ 4914167 w 4962805"/>
              <a:gd name="connsiteY159" fmla="*/ 4640094 h 5967564"/>
              <a:gd name="connsiteX160" fmla="*/ 4933622 w 4962805"/>
              <a:gd name="connsiteY160" fmla="*/ 4601183 h 5967564"/>
              <a:gd name="connsiteX161" fmla="*/ 4953077 w 4962805"/>
              <a:gd name="connsiteY161" fmla="*/ 4494179 h 5967564"/>
              <a:gd name="connsiteX162" fmla="*/ 4943350 w 4962805"/>
              <a:gd name="connsiteY162" fmla="*/ 4153711 h 5967564"/>
              <a:gd name="connsiteX163" fmla="*/ 4933622 w 4962805"/>
              <a:gd name="connsiteY163" fmla="*/ 4105073 h 5967564"/>
              <a:gd name="connsiteX164" fmla="*/ 4914167 w 4962805"/>
              <a:gd name="connsiteY164" fmla="*/ 4036979 h 5967564"/>
              <a:gd name="connsiteX165" fmla="*/ 4875256 w 4962805"/>
              <a:gd name="connsiteY165" fmla="*/ 3939702 h 5967564"/>
              <a:gd name="connsiteX166" fmla="*/ 4884984 w 4962805"/>
              <a:gd name="connsiteY166" fmla="*/ 3365771 h 5967564"/>
              <a:gd name="connsiteX167" fmla="*/ 4923894 w 4962805"/>
              <a:gd name="connsiteY167" fmla="*/ 3219856 h 5967564"/>
              <a:gd name="connsiteX168" fmla="*/ 4933622 w 4962805"/>
              <a:gd name="connsiteY168" fmla="*/ 3132307 h 5967564"/>
              <a:gd name="connsiteX169" fmla="*/ 4953077 w 4962805"/>
              <a:gd name="connsiteY169" fmla="*/ 2976664 h 5967564"/>
              <a:gd name="connsiteX170" fmla="*/ 4962805 w 4962805"/>
              <a:gd name="connsiteY170" fmla="*/ 2879388 h 5967564"/>
              <a:gd name="connsiteX171" fmla="*/ 4953077 w 4962805"/>
              <a:gd name="connsiteY171" fmla="*/ 2256817 h 5967564"/>
              <a:gd name="connsiteX172" fmla="*/ 4943350 w 4962805"/>
              <a:gd name="connsiteY172" fmla="*/ 2178996 h 5967564"/>
              <a:gd name="connsiteX173" fmla="*/ 4923894 w 4962805"/>
              <a:gd name="connsiteY173" fmla="*/ 1391056 h 5967564"/>
              <a:gd name="connsiteX174" fmla="*/ 4904439 w 4962805"/>
              <a:gd name="connsiteY174" fmla="*/ 1264596 h 5967564"/>
              <a:gd name="connsiteX175" fmla="*/ 4875256 w 4962805"/>
              <a:gd name="connsiteY175" fmla="*/ 1089498 h 5967564"/>
              <a:gd name="connsiteX176" fmla="*/ 4855801 w 4962805"/>
              <a:gd name="connsiteY176" fmla="*/ 933856 h 5967564"/>
              <a:gd name="connsiteX177" fmla="*/ 4846073 w 4962805"/>
              <a:gd name="connsiteY177" fmla="*/ 807396 h 5967564"/>
              <a:gd name="connsiteX178" fmla="*/ 4826618 w 4962805"/>
              <a:gd name="connsiteY178" fmla="*/ 758758 h 5967564"/>
              <a:gd name="connsiteX179" fmla="*/ 4807162 w 4962805"/>
              <a:gd name="connsiteY179" fmla="*/ 690664 h 5967564"/>
              <a:gd name="connsiteX180" fmla="*/ 4797435 w 4962805"/>
              <a:gd name="connsiteY180" fmla="*/ 632298 h 5967564"/>
              <a:gd name="connsiteX181" fmla="*/ 4787707 w 4962805"/>
              <a:gd name="connsiteY181" fmla="*/ 593388 h 5967564"/>
              <a:gd name="connsiteX182" fmla="*/ 4768252 w 4962805"/>
              <a:gd name="connsiteY182" fmla="*/ 496111 h 5967564"/>
              <a:gd name="connsiteX183" fmla="*/ 4777979 w 4962805"/>
              <a:gd name="connsiteY183" fmla="*/ 350196 h 5967564"/>
              <a:gd name="connsiteX184" fmla="*/ 4758524 w 4962805"/>
              <a:gd name="connsiteY184" fmla="*/ 311285 h 5967564"/>
              <a:gd name="connsiteX185" fmla="*/ 4709886 w 4962805"/>
              <a:gd name="connsiteY185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99367 w 4962805"/>
              <a:gd name="connsiteY106" fmla="*/ 5291847 h 5967564"/>
              <a:gd name="connsiteX107" fmla="*/ 828550 w 4962805"/>
              <a:gd name="connsiteY107" fmla="*/ 5321030 h 5967564"/>
              <a:gd name="connsiteX108" fmla="*/ 857733 w 4962805"/>
              <a:gd name="connsiteY108" fmla="*/ 5340485 h 5967564"/>
              <a:gd name="connsiteX109" fmla="*/ 886916 w 4962805"/>
              <a:gd name="connsiteY109" fmla="*/ 5369668 h 5967564"/>
              <a:gd name="connsiteX110" fmla="*/ 916099 w 4962805"/>
              <a:gd name="connsiteY110" fmla="*/ 5379396 h 5967564"/>
              <a:gd name="connsiteX111" fmla="*/ 945282 w 4962805"/>
              <a:gd name="connsiteY111" fmla="*/ 5398851 h 5967564"/>
              <a:gd name="connsiteX112" fmla="*/ 984192 w 4962805"/>
              <a:gd name="connsiteY112" fmla="*/ 5428034 h 5967564"/>
              <a:gd name="connsiteX113" fmla="*/ 1062013 w 4962805"/>
              <a:gd name="connsiteY113" fmla="*/ 5447490 h 5967564"/>
              <a:gd name="connsiteX114" fmla="*/ 1100924 w 4962805"/>
              <a:gd name="connsiteY114" fmla="*/ 5466945 h 5967564"/>
              <a:gd name="connsiteX115" fmla="*/ 1237111 w 4962805"/>
              <a:gd name="connsiteY115" fmla="*/ 5496128 h 5967564"/>
              <a:gd name="connsiteX116" fmla="*/ 1305205 w 4962805"/>
              <a:gd name="connsiteY116" fmla="*/ 5525311 h 5967564"/>
              <a:gd name="connsiteX117" fmla="*/ 1392754 w 4962805"/>
              <a:gd name="connsiteY117" fmla="*/ 5554494 h 5967564"/>
              <a:gd name="connsiteX118" fmla="*/ 1431664 w 4962805"/>
              <a:gd name="connsiteY118" fmla="*/ 5573949 h 5967564"/>
              <a:gd name="connsiteX119" fmla="*/ 1509486 w 4962805"/>
              <a:gd name="connsiteY119" fmla="*/ 5603132 h 5967564"/>
              <a:gd name="connsiteX120" fmla="*/ 1616490 w 4962805"/>
              <a:gd name="connsiteY120" fmla="*/ 5632315 h 5967564"/>
              <a:gd name="connsiteX121" fmla="*/ 1655401 w 4962805"/>
              <a:gd name="connsiteY121" fmla="*/ 5671226 h 5967564"/>
              <a:gd name="connsiteX122" fmla="*/ 1742950 w 4962805"/>
              <a:gd name="connsiteY122" fmla="*/ 5680953 h 5967564"/>
              <a:gd name="connsiteX123" fmla="*/ 1811043 w 4962805"/>
              <a:gd name="connsiteY123" fmla="*/ 5700409 h 5967564"/>
              <a:gd name="connsiteX124" fmla="*/ 2054235 w 4962805"/>
              <a:gd name="connsiteY124" fmla="*/ 5729592 h 5967564"/>
              <a:gd name="connsiteX125" fmla="*/ 2190422 w 4962805"/>
              <a:gd name="connsiteY125" fmla="*/ 5749047 h 5967564"/>
              <a:gd name="connsiteX126" fmla="*/ 2297426 w 4962805"/>
              <a:gd name="connsiteY126" fmla="*/ 5768502 h 5967564"/>
              <a:gd name="connsiteX127" fmla="*/ 2482252 w 4962805"/>
              <a:gd name="connsiteY127" fmla="*/ 5778230 h 5967564"/>
              <a:gd name="connsiteX128" fmla="*/ 2696260 w 4962805"/>
              <a:gd name="connsiteY128" fmla="*/ 5807413 h 5967564"/>
              <a:gd name="connsiteX129" fmla="*/ 2696260 w 4962805"/>
              <a:gd name="connsiteY129" fmla="*/ 5807413 h 5967564"/>
              <a:gd name="connsiteX130" fmla="*/ 2744899 w 4962805"/>
              <a:gd name="connsiteY130" fmla="*/ 5817141 h 5967564"/>
              <a:gd name="connsiteX131" fmla="*/ 3717664 w 4962805"/>
              <a:gd name="connsiteY131" fmla="*/ 5797685 h 5967564"/>
              <a:gd name="connsiteX132" fmla="*/ 3814941 w 4962805"/>
              <a:gd name="connsiteY132" fmla="*/ 5768502 h 5967564"/>
              <a:gd name="connsiteX133" fmla="*/ 3931673 w 4962805"/>
              <a:gd name="connsiteY133" fmla="*/ 5739319 h 5967564"/>
              <a:gd name="connsiteX134" fmla="*/ 4028950 w 4962805"/>
              <a:gd name="connsiteY134" fmla="*/ 5710136 h 5967564"/>
              <a:gd name="connsiteX135" fmla="*/ 4077588 w 4962805"/>
              <a:gd name="connsiteY135" fmla="*/ 5690681 h 5967564"/>
              <a:gd name="connsiteX136" fmla="*/ 4204047 w 4962805"/>
              <a:gd name="connsiteY136" fmla="*/ 5661498 h 5967564"/>
              <a:gd name="connsiteX137" fmla="*/ 4301324 w 4962805"/>
              <a:gd name="connsiteY137" fmla="*/ 5622588 h 5967564"/>
              <a:gd name="connsiteX138" fmla="*/ 4340235 w 4962805"/>
              <a:gd name="connsiteY138" fmla="*/ 5612860 h 5967564"/>
              <a:gd name="connsiteX139" fmla="*/ 4379145 w 4962805"/>
              <a:gd name="connsiteY139" fmla="*/ 5564222 h 5967564"/>
              <a:gd name="connsiteX140" fmla="*/ 4486150 w 4962805"/>
              <a:gd name="connsiteY140" fmla="*/ 5466945 h 5967564"/>
              <a:gd name="connsiteX141" fmla="*/ 4544516 w 4962805"/>
              <a:gd name="connsiteY141" fmla="*/ 5389124 h 5967564"/>
              <a:gd name="connsiteX142" fmla="*/ 4563971 w 4962805"/>
              <a:gd name="connsiteY142" fmla="*/ 5359941 h 5967564"/>
              <a:gd name="connsiteX143" fmla="*/ 4593154 w 4962805"/>
              <a:gd name="connsiteY143" fmla="*/ 5321030 h 5967564"/>
              <a:gd name="connsiteX144" fmla="*/ 4622337 w 4962805"/>
              <a:gd name="connsiteY144" fmla="*/ 5291847 h 5967564"/>
              <a:gd name="connsiteX145" fmla="*/ 4661247 w 4962805"/>
              <a:gd name="connsiteY145" fmla="*/ 5204298 h 5967564"/>
              <a:gd name="connsiteX146" fmla="*/ 4700158 w 4962805"/>
              <a:gd name="connsiteY146" fmla="*/ 5126477 h 5967564"/>
              <a:gd name="connsiteX147" fmla="*/ 4709886 w 4962805"/>
              <a:gd name="connsiteY147" fmla="*/ 5087566 h 5967564"/>
              <a:gd name="connsiteX148" fmla="*/ 4739069 w 4962805"/>
              <a:gd name="connsiteY148" fmla="*/ 5058383 h 5967564"/>
              <a:gd name="connsiteX149" fmla="*/ 4748796 w 4962805"/>
              <a:gd name="connsiteY149" fmla="*/ 5019473 h 5967564"/>
              <a:gd name="connsiteX150" fmla="*/ 4768252 w 4962805"/>
              <a:gd name="connsiteY150" fmla="*/ 5000017 h 5967564"/>
              <a:gd name="connsiteX151" fmla="*/ 4777979 w 4962805"/>
              <a:gd name="connsiteY151" fmla="*/ 4961107 h 5967564"/>
              <a:gd name="connsiteX152" fmla="*/ 4797435 w 4962805"/>
              <a:gd name="connsiteY152" fmla="*/ 4941651 h 5967564"/>
              <a:gd name="connsiteX153" fmla="*/ 4836345 w 4962805"/>
              <a:gd name="connsiteY153" fmla="*/ 4883285 h 5967564"/>
              <a:gd name="connsiteX154" fmla="*/ 4855801 w 4962805"/>
              <a:gd name="connsiteY154" fmla="*/ 4854102 h 5967564"/>
              <a:gd name="connsiteX155" fmla="*/ 4865528 w 4962805"/>
              <a:gd name="connsiteY155" fmla="*/ 4795736 h 5967564"/>
              <a:gd name="connsiteX156" fmla="*/ 4884984 w 4962805"/>
              <a:gd name="connsiteY156" fmla="*/ 4756826 h 5967564"/>
              <a:gd name="connsiteX157" fmla="*/ 4904439 w 4962805"/>
              <a:gd name="connsiteY157" fmla="*/ 4708188 h 5967564"/>
              <a:gd name="connsiteX158" fmla="*/ 4914167 w 4962805"/>
              <a:gd name="connsiteY158" fmla="*/ 4640094 h 5967564"/>
              <a:gd name="connsiteX159" fmla="*/ 4933622 w 4962805"/>
              <a:gd name="connsiteY159" fmla="*/ 4601183 h 5967564"/>
              <a:gd name="connsiteX160" fmla="*/ 4953077 w 4962805"/>
              <a:gd name="connsiteY160" fmla="*/ 4494179 h 5967564"/>
              <a:gd name="connsiteX161" fmla="*/ 4943350 w 4962805"/>
              <a:gd name="connsiteY161" fmla="*/ 4153711 h 5967564"/>
              <a:gd name="connsiteX162" fmla="*/ 4933622 w 4962805"/>
              <a:gd name="connsiteY162" fmla="*/ 4105073 h 5967564"/>
              <a:gd name="connsiteX163" fmla="*/ 4914167 w 4962805"/>
              <a:gd name="connsiteY163" fmla="*/ 4036979 h 5967564"/>
              <a:gd name="connsiteX164" fmla="*/ 4875256 w 4962805"/>
              <a:gd name="connsiteY164" fmla="*/ 3939702 h 5967564"/>
              <a:gd name="connsiteX165" fmla="*/ 4884984 w 4962805"/>
              <a:gd name="connsiteY165" fmla="*/ 3365771 h 5967564"/>
              <a:gd name="connsiteX166" fmla="*/ 4923894 w 4962805"/>
              <a:gd name="connsiteY166" fmla="*/ 3219856 h 5967564"/>
              <a:gd name="connsiteX167" fmla="*/ 4933622 w 4962805"/>
              <a:gd name="connsiteY167" fmla="*/ 3132307 h 5967564"/>
              <a:gd name="connsiteX168" fmla="*/ 4953077 w 4962805"/>
              <a:gd name="connsiteY168" fmla="*/ 2976664 h 5967564"/>
              <a:gd name="connsiteX169" fmla="*/ 4962805 w 4962805"/>
              <a:gd name="connsiteY169" fmla="*/ 2879388 h 5967564"/>
              <a:gd name="connsiteX170" fmla="*/ 4953077 w 4962805"/>
              <a:gd name="connsiteY170" fmla="*/ 2256817 h 5967564"/>
              <a:gd name="connsiteX171" fmla="*/ 4943350 w 4962805"/>
              <a:gd name="connsiteY171" fmla="*/ 2178996 h 5967564"/>
              <a:gd name="connsiteX172" fmla="*/ 4923894 w 4962805"/>
              <a:gd name="connsiteY172" fmla="*/ 1391056 h 5967564"/>
              <a:gd name="connsiteX173" fmla="*/ 4904439 w 4962805"/>
              <a:gd name="connsiteY173" fmla="*/ 1264596 h 5967564"/>
              <a:gd name="connsiteX174" fmla="*/ 4875256 w 4962805"/>
              <a:gd name="connsiteY174" fmla="*/ 1089498 h 5967564"/>
              <a:gd name="connsiteX175" fmla="*/ 4855801 w 4962805"/>
              <a:gd name="connsiteY175" fmla="*/ 933856 h 5967564"/>
              <a:gd name="connsiteX176" fmla="*/ 4846073 w 4962805"/>
              <a:gd name="connsiteY176" fmla="*/ 807396 h 5967564"/>
              <a:gd name="connsiteX177" fmla="*/ 4826618 w 4962805"/>
              <a:gd name="connsiteY177" fmla="*/ 758758 h 5967564"/>
              <a:gd name="connsiteX178" fmla="*/ 4807162 w 4962805"/>
              <a:gd name="connsiteY178" fmla="*/ 690664 h 5967564"/>
              <a:gd name="connsiteX179" fmla="*/ 4797435 w 4962805"/>
              <a:gd name="connsiteY179" fmla="*/ 632298 h 5967564"/>
              <a:gd name="connsiteX180" fmla="*/ 4787707 w 4962805"/>
              <a:gd name="connsiteY180" fmla="*/ 593388 h 5967564"/>
              <a:gd name="connsiteX181" fmla="*/ 4768252 w 4962805"/>
              <a:gd name="connsiteY181" fmla="*/ 496111 h 5967564"/>
              <a:gd name="connsiteX182" fmla="*/ 4777979 w 4962805"/>
              <a:gd name="connsiteY182" fmla="*/ 350196 h 5967564"/>
              <a:gd name="connsiteX183" fmla="*/ 4758524 w 4962805"/>
              <a:gd name="connsiteY183" fmla="*/ 311285 h 5967564"/>
              <a:gd name="connsiteX184" fmla="*/ 4709886 w 4962805"/>
              <a:gd name="connsiteY184" fmla="*/ 262647 h 59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962805" h="5967564">
                <a:moveTo>
                  <a:pt x="4768252" y="311285"/>
                </a:moveTo>
                <a:cubicBezTo>
                  <a:pt x="4736991" y="264395"/>
                  <a:pt x="4744187" y="272652"/>
                  <a:pt x="4690430" y="214009"/>
                </a:cubicBezTo>
                <a:cubicBezTo>
                  <a:pt x="4641248" y="160356"/>
                  <a:pt x="4660544" y="171622"/>
                  <a:pt x="4612609" y="155643"/>
                </a:cubicBezTo>
                <a:cubicBezTo>
                  <a:pt x="4602881" y="145915"/>
                  <a:pt x="4594872" y="134091"/>
                  <a:pt x="4583426" y="126460"/>
                </a:cubicBezTo>
                <a:cubicBezTo>
                  <a:pt x="4575051" y="120876"/>
                  <a:pt x="4520525" y="108303"/>
                  <a:pt x="4515333" y="107005"/>
                </a:cubicBezTo>
                <a:cubicBezTo>
                  <a:pt x="4502363" y="100520"/>
                  <a:pt x="4489098" y="94592"/>
                  <a:pt x="4476422" y="87549"/>
                </a:cubicBezTo>
                <a:cubicBezTo>
                  <a:pt x="4459894" y="78367"/>
                  <a:pt x="4445162" y="65814"/>
                  <a:pt x="4427784" y="58366"/>
                </a:cubicBezTo>
                <a:cubicBezTo>
                  <a:pt x="4399510" y="46248"/>
                  <a:pt x="4369418" y="38911"/>
                  <a:pt x="4340235" y="29183"/>
                </a:cubicBezTo>
                <a:cubicBezTo>
                  <a:pt x="4320780" y="22698"/>
                  <a:pt x="4302353" y="10703"/>
                  <a:pt x="4281869" y="9728"/>
                </a:cubicBezTo>
                <a:lnTo>
                  <a:pt x="4077588" y="0"/>
                </a:lnTo>
                <a:lnTo>
                  <a:pt x="3153460" y="19456"/>
                </a:lnTo>
                <a:cubicBezTo>
                  <a:pt x="3120886" y="20387"/>
                  <a:pt x="3088138" y="22792"/>
                  <a:pt x="3056184" y="29183"/>
                </a:cubicBezTo>
                <a:cubicBezTo>
                  <a:pt x="3039061" y="32608"/>
                  <a:pt x="3024111" y="43117"/>
                  <a:pt x="3007545" y="48639"/>
                </a:cubicBezTo>
                <a:cubicBezTo>
                  <a:pt x="2994862" y="52867"/>
                  <a:pt x="2981605" y="55124"/>
                  <a:pt x="2968635" y="58366"/>
                </a:cubicBezTo>
                <a:cubicBezTo>
                  <a:pt x="2940789" y="72289"/>
                  <a:pt x="2929172" y="80391"/>
                  <a:pt x="2900541" y="87549"/>
                </a:cubicBezTo>
                <a:cubicBezTo>
                  <a:pt x="2884501" y="91559"/>
                  <a:pt x="2867739" y="92526"/>
                  <a:pt x="2851903" y="97277"/>
                </a:cubicBezTo>
                <a:cubicBezTo>
                  <a:pt x="2835178" y="102295"/>
                  <a:pt x="2819830" y="111210"/>
                  <a:pt x="2803264" y="116732"/>
                </a:cubicBezTo>
                <a:cubicBezTo>
                  <a:pt x="2763950" y="129837"/>
                  <a:pt x="2758126" y="124621"/>
                  <a:pt x="2715716" y="136188"/>
                </a:cubicBezTo>
                <a:cubicBezTo>
                  <a:pt x="2594597" y="169221"/>
                  <a:pt x="2719937" y="145212"/>
                  <a:pt x="2598984" y="165371"/>
                </a:cubicBezTo>
                <a:cubicBezTo>
                  <a:pt x="2509763" y="209980"/>
                  <a:pt x="2621549" y="159216"/>
                  <a:pt x="2491979" y="194553"/>
                </a:cubicBezTo>
                <a:cubicBezTo>
                  <a:pt x="2477989" y="198368"/>
                  <a:pt x="2466398" y="208297"/>
                  <a:pt x="2453069" y="214009"/>
                </a:cubicBezTo>
                <a:cubicBezTo>
                  <a:pt x="2443644" y="218048"/>
                  <a:pt x="2433614" y="220494"/>
                  <a:pt x="2423886" y="223736"/>
                </a:cubicBezTo>
                <a:cubicBezTo>
                  <a:pt x="2349681" y="297941"/>
                  <a:pt x="2435907" y="220415"/>
                  <a:pt x="2365520" y="262647"/>
                </a:cubicBezTo>
                <a:cubicBezTo>
                  <a:pt x="2357656" y="267366"/>
                  <a:pt x="2353928" y="277383"/>
                  <a:pt x="2346064" y="282102"/>
                </a:cubicBezTo>
                <a:cubicBezTo>
                  <a:pt x="2337272" y="287377"/>
                  <a:pt x="2326307" y="287791"/>
                  <a:pt x="2316882" y="291830"/>
                </a:cubicBezTo>
                <a:cubicBezTo>
                  <a:pt x="2303553" y="297542"/>
                  <a:pt x="2290647" y="304243"/>
                  <a:pt x="2277971" y="311285"/>
                </a:cubicBezTo>
                <a:cubicBezTo>
                  <a:pt x="2209051" y="349573"/>
                  <a:pt x="2253501" y="332412"/>
                  <a:pt x="2200150" y="350196"/>
                </a:cubicBezTo>
                <a:cubicBezTo>
                  <a:pt x="2183937" y="363166"/>
                  <a:pt x="2169118" y="378103"/>
                  <a:pt x="2151511" y="389107"/>
                </a:cubicBezTo>
                <a:cubicBezTo>
                  <a:pt x="2142816" y="394541"/>
                  <a:pt x="2130335" y="392429"/>
                  <a:pt x="2122328" y="398834"/>
                </a:cubicBezTo>
                <a:cubicBezTo>
                  <a:pt x="2113199" y="406137"/>
                  <a:pt x="2111140" y="419750"/>
                  <a:pt x="2102873" y="428017"/>
                </a:cubicBezTo>
                <a:cubicBezTo>
                  <a:pt x="2093364" y="437526"/>
                  <a:pt x="2049505" y="467452"/>
                  <a:pt x="2034779" y="476656"/>
                </a:cubicBezTo>
                <a:cubicBezTo>
                  <a:pt x="2018746" y="486677"/>
                  <a:pt x="2001065" y="494231"/>
                  <a:pt x="1986141" y="505839"/>
                </a:cubicBezTo>
                <a:cubicBezTo>
                  <a:pt x="1930760" y="548913"/>
                  <a:pt x="1962633" y="532102"/>
                  <a:pt x="1927775" y="573932"/>
                </a:cubicBezTo>
                <a:cubicBezTo>
                  <a:pt x="1918968" y="584500"/>
                  <a:pt x="1907399" y="592547"/>
                  <a:pt x="1898592" y="603115"/>
                </a:cubicBezTo>
                <a:cubicBezTo>
                  <a:pt x="1891108" y="612096"/>
                  <a:pt x="1887404" y="624031"/>
                  <a:pt x="1879137" y="632298"/>
                </a:cubicBezTo>
                <a:cubicBezTo>
                  <a:pt x="1870870" y="640565"/>
                  <a:pt x="1859083" y="644450"/>
                  <a:pt x="1849954" y="651753"/>
                </a:cubicBezTo>
                <a:cubicBezTo>
                  <a:pt x="1842792" y="657482"/>
                  <a:pt x="1836984" y="664724"/>
                  <a:pt x="1830499" y="671209"/>
                </a:cubicBezTo>
                <a:cubicBezTo>
                  <a:pt x="1827256" y="684179"/>
                  <a:pt x="1826750" y="698161"/>
                  <a:pt x="1820771" y="710119"/>
                </a:cubicBezTo>
                <a:cubicBezTo>
                  <a:pt x="1816669" y="718322"/>
                  <a:pt x="1804722" y="721060"/>
                  <a:pt x="1801316" y="729575"/>
                </a:cubicBezTo>
                <a:cubicBezTo>
                  <a:pt x="1791385" y="754401"/>
                  <a:pt x="1793818" y="783480"/>
                  <a:pt x="1781860" y="807396"/>
                </a:cubicBezTo>
                <a:cubicBezTo>
                  <a:pt x="1775375" y="820366"/>
                  <a:pt x="1767497" y="832729"/>
                  <a:pt x="1762405" y="846307"/>
                </a:cubicBezTo>
                <a:cubicBezTo>
                  <a:pt x="1740892" y="903676"/>
                  <a:pt x="1768689" y="869204"/>
                  <a:pt x="1733222" y="904673"/>
                </a:cubicBezTo>
                <a:cubicBezTo>
                  <a:pt x="1726737" y="943584"/>
                  <a:pt x="1726242" y="983982"/>
                  <a:pt x="1713767" y="1021405"/>
                </a:cubicBezTo>
                <a:cubicBezTo>
                  <a:pt x="1710524" y="1031133"/>
                  <a:pt x="1706856" y="1040729"/>
                  <a:pt x="1704039" y="1050588"/>
                </a:cubicBezTo>
                <a:cubicBezTo>
                  <a:pt x="1700366" y="1063443"/>
                  <a:pt x="1698539" y="1076815"/>
                  <a:pt x="1694311" y="1089498"/>
                </a:cubicBezTo>
                <a:cubicBezTo>
                  <a:pt x="1688789" y="1106063"/>
                  <a:pt x="1679300" y="1121249"/>
                  <a:pt x="1674856" y="1138136"/>
                </a:cubicBezTo>
                <a:cubicBezTo>
                  <a:pt x="1663041" y="1183034"/>
                  <a:pt x="1645673" y="1274324"/>
                  <a:pt x="1645673" y="1274324"/>
                </a:cubicBezTo>
                <a:cubicBezTo>
                  <a:pt x="1642430" y="1332690"/>
                  <a:pt x="1635945" y="1390966"/>
                  <a:pt x="1635945" y="1449422"/>
                </a:cubicBezTo>
                <a:cubicBezTo>
                  <a:pt x="1635945" y="1515059"/>
                  <a:pt x="1631471" y="1585075"/>
                  <a:pt x="1665128" y="1643975"/>
                </a:cubicBezTo>
                <a:cubicBezTo>
                  <a:pt x="1669678" y="1651938"/>
                  <a:pt x="1678099" y="1656945"/>
                  <a:pt x="1684584" y="1663430"/>
                </a:cubicBezTo>
                <a:cubicBezTo>
                  <a:pt x="1694312" y="1692613"/>
                  <a:pt x="1707735" y="1720815"/>
                  <a:pt x="1713767" y="1750979"/>
                </a:cubicBezTo>
                <a:cubicBezTo>
                  <a:pt x="1733541" y="1849857"/>
                  <a:pt x="1713281" y="1759009"/>
                  <a:pt x="1733222" y="1828800"/>
                </a:cubicBezTo>
                <a:cubicBezTo>
                  <a:pt x="1736895" y="1841655"/>
                  <a:pt x="1738256" y="1855193"/>
                  <a:pt x="1742950" y="1867711"/>
                </a:cubicBezTo>
                <a:cubicBezTo>
                  <a:pt x="1754438" y="1898345"/>
                  <a:pt x="1770718" y="1920488"/>
                  <a:pt x="1791588" y="1945532"/>
                </a:cubicBezTo>
                <a:cubicBezTo>
                  <a:pt x="1797459" y="1952578"/>
                  <a:pt x="1805956" y="1957357"/>
                  <a:pt x="1811043" y="1964988"/>
                </a:cubicBezTo>
                <a:cubicBezTo>
                  <a:pt x="1819087" y="1977054"/>
                  <a:pt x="1824014" y="1990928"/>
                  <a:pt x="1830499" y="2003898"/>
                </a:cubicBezTo>
                <a:cubicBezTo>
                  <a:pt x="1833741" y="2016868"/>
                  <a:pt x="1827199" y="2039803"/>
                  <a:pt x="1840226" y="2042809"/>
                </a:cubicBezTo>
                <a:cubicBezTo>
                  <a:pt x="1896489" y="2055793"/>
                  <a:pt x="1938480" y="2039241"/>
                  <a:pt x="1986141" y="2023353"/>
                </a:cubicBezTo>
                <a:cubicBezTo>
                  <a:pt x="2012081" y="2036323"/>
                  <a:pt x="2037191" y="2051109"/>
                  <a:pt x="2063962" y="2062264"/>
                </a:cubicBezTo>
                <a:cubicBezTo>
                  <a:pt x="2076303" y="2067406"/>
                  <a:pt x="2090915" y="2066013"/>
                  <a:pt x="2102873" y="2071992"/>
                </a:cubicBezTo>
                <a:cubicBezTo>
                  <a:pt x="2117374" y="2079243"/>
                  <a:pt x="2128814" y="2091447"/>
                  <a:pt x="2141784" y="2101175"/>
                </a:cubicBezTo>
                <a:cubicBezTo>
                  <a:pt x="2148269" y="2110903"/>
                  <a:pt x="2152110" y="2123055"/>
                  <a:pt x="2161239" y="2130358"/>
                </a:cubicBezTo>
                <a:cubicBezTo>
                  <a:pt x="2167580" y="2135431"/>
                  <a:pt x="2226794" y="2149178"/>
                  <a:pt x="2229333" y="2149813"/>
                </a:cubicBezTo>
                <a:cubicBezTo>
                  <a:pt x="2275874" y="2219626"/>
                  <a:pt x="2251709" y="2191645"/>
                  <a:pt x="2297426" y="2237362"/>
                </a:cubicBezTo>
                <a:cubicBezTo>
                  <a:pt x="2293626" y="2256361"/>
                  <a:pt x="2280587" y="2332021"/>
                  <a:pt x="2268243" y="2344366"/>
                </a:cubicBezTo>
                <a:lnTo>
                  <a:pt x="2248788" y="2363822"/>
                </a:lnTo>
                <a:cubicBezTo>
                  <a:pt x="2240462" y="2376279"/>
                  <a:pt x="2268549" y="2396408"/>
                  <a:pt x="2218289" y="2419106"/>
                </a:cubicBezTo>
                <a:cubicBezTo>
                  <a:pt x="2140843" y="2427404"/>
                  <a:pt x="2025051" y="2496766"/>
                  <a:pt x="1947230" y="2500009"/>
                </a:cubicBezTo>
                <a:cubicBezTo>
                  <a:pt x="1844174" y="2510358"/>
                  <a:pt x="1591923" y="2516403"/>
                  <a:pt x="1498209" y="2491114"/>
                </a:cubicBezTo>
                <a:cubicBezTo>
                  <a:pt x="1411371" y="2501633"/>
                  <a:pt x="1460734" y="2537290"/>
                  <a:pt x="1426201" y="2563122"/>
                </a:cubicBezTo>
                <a:cubicBezTo>
                  <a:pt x="1326736" y="2629434"/>
                  <a:pt x="1535518" y="2556883"/>
                  <a:pt x="1392754" y="2636196"/>
                </a:cubicBezTo>
                <a:cubicBezTo>
                  <a:pt x="1378581" y="2644070"/>
                  <a:pt x="1366813" y="2655651"/>
                  <a:pt x="1353843" y="2665379"/>
                </a:cubicBezTo>
                <a:cubicBezTo>
                  <a:pt x="1350601" y="2675107"/>
                  <a:pt x="1350268" y="2686359"/>
                  <a:pt x="1344116" y="2694562"/>
                </a:cubicBezTo>
                <a:cubicBezTo>
                  <a:pt x="1330359" y="2712905"/>
                  <a:pt x="1295477" y="2743200"/>
                  <a:pt x="1295477" y="2743200"/>
                </a:cubicBezTo>
                <a:cubicBezTo>
                  <a:pt x="1274612" y="2805799"/>
                  <a:pt x="1302107" y="2737810"/>
                  <a:pt x="1256567" y="2801566"/>
                </a:cubicBezTo>
                <a:cubicBezTo>
                  <a:pt x="1248138" y="2813366"/>
                  <a:pt x="1245540" y="2828677"/>
                  <a:pt x="1237111" y="2840477"/>
                </a:cubicBezTo>
                <a:cubicBezTo>
                  <a:pt x="1229115" y="2851671"/>
                  <a:pt x="1216639" y="2859013"/>
                  <a:pt x="1207928" y="2869660"/>
                </a:cubicBezTo>
                <a:cubicBezTo>
                  <a:pt x="1201680" y="2877296"/>
                  <a:pt x="1146876" y="2958999"/>
                  <a:pt x="1120379" y="2976664"/>
                </a:cubicBezTo>
                <a:cubicBezTo>
                  <a:pt x="1111847" y="2982352"/>
                  <a:pt x="1100924" y="2983149"/>
                  <a:pt x="1091196" y="2986392"/>
                </a:cubicBezTo>
                <a:cubicBezTo>
                  <a:pt x="1071741" y="3005847"/>
                  <a:pt x="1055723" y="3029496"/>
                  <a:pt x="1032830" y="3044758"/>
                </a:cubicBezTo>
                <a:cubicBezTo>
                  <a:pt x="1009731" y="3060157"/>
                  <a:pt x="985856" y="3075294"/>
                  <a:pt x="964737" y="3093396"/>
                </a:cubicBezTo>
                <a:cubicBezTo>
                  <a:pt x="954292" y="3102349"/>
                  <a:pt x="946560" y="3114325"/>
                  <a:pt x="935554" y="3122579"/>
                </a:cubicBezTo>
                <a:cubicBezTo>
                  <a:pt x="920428" y="3133923"/>
                  <a:pt x="902042" y="3140418"/>
                  <a:pt x="886916" y="3151762"/>
                </a:cubicBezTo>
                <a:cubicBezTo>
                  <a:pt x="849025" y="3180180"/>
                  <a:pt x="865739" y="3177174"/>
                  <a:pt x="838277" y="3210128"/>
                </a:cubicBezTo>
                <a:cubicBezTo>
                  <a:pt x="829470" y="3220696"/>
                  <a:pt x="817348" y="3228305"/>
                  <a:pt x="809094" y="3239311"/>
                </a:cubicBezTo>
                <a:cubicBezTo>
                  <a:pt x="743783" y="3326391"/>
                  <a:pt x="815082" y="3251780"/>
                  <a:pt x="750728" y="3326860"/>
                </a:cubicBezTo>
                <a:cubicBezTo>
                  <a:pt x="724910" y="3356981"/>
                  <a:pt x="719291" y="3350825"/>
                  <a:pt x="702090" y="3385226"/>
                </a:cubicBezTo>
                <a:cubicBezTo>
                  <a:pt x="697504" y="3394397"/>
                  <a:pt x="697449" y="3405506"/>
                  <a:pt x="692362" y="3414409"/>
                </a:cubicBezTo>
                <a:cubicBezTo>
                  <a:pt x="671386" y="3451116"/>
                  <a:pt x="624269" y="3521413"/>
                  <a:pt x="624269" y="3521413"/>
                </a:cubicBezTo>
                <a:cubicBezTo>
                  <a:pt x="591220" y="3653605"/>
                  <a:pt x="639871" y="3477547"/>
                  <a:pt x="595086" y="3589507"/>
                </a:cubicBezTo>
                <a:cubicBezTo>
                  <a:pt x="586319" y="3611425"/>
                  <a:pt x="585613" y="3636209"/>
                  <a:pt x="575630" y="3657600"/>
                </a:cubicBezTo>
                <a:cubicBezTo>
                  <a:pt x="562694" y="3685320"/>
                  <a:pt x="526992" y="3735422"/>
                  <a:pt x="526992" y="3735422"/>
                </a:cubicBezTo>
                <a:cubicBezTo>
                  <a:pt x="523749" y="3748392"/>
                  <a:pt x="520782" y="3761434"/>
                  <a:pt x="517264" y="3774332"/>
                </a:cubicBezTo>
                <a:cubicBezTo>
                  <a:pt x="511053" y="3797106"/>
                  <a:pt x="503117" y="3819424"/>
                  <a:pt x="497809" y="3842426"/>
                </a:cubicBezTo>
                <a:cubicBezTo>
                  <a:pt x="479307" y="3922603"/>
                  <a:pt x="503085" y="3878288"/>
                  <a:pt x="468626" y="3929975"/>
                </a:cubicBezTo>
                <a:cubicBezTo>
                  <a:pt x="448468" y="4050932"/>
                  <a:pt x="472477" y="3925583"/>
                  <a:pt x="439443" y="4046707"/>
                </a:cubicBezTo>
                <a:cubicBezTo>
                  <a:pt x="411259" y="4150047"/>
                  <a:pt x="451733" y="4040305"/>
                  <a:pt x="410260" y="4143983"/>
                </a:cubicBezTo>
                <a:cubicBezTo>
                  <a:pt x="413503" y="4179651"/>
                  <a:pt x="415546" y="4215449"/>
                  <a:pt x="419988" y="4250988"/>
                </a:cubicBezTo>
                <a:cubicBezTo>
                  <a:pt x="422039" y="4267394"/>
                  <a:pt x="426998" y="4283317"/>
                  <a:pt x="429716" y="4299626"/>
                </a:cubicBezTo>
                <a:cubicBezTo>
                  <a:pt x="439203" y="4356549"/>
                  <a:pt x="456345" y="4505000"/>
                  <a:pt x="458899" y="4533090"/>
                </a:cubicBezTo>
                <a:cubicBezTo>
                  <a:pt x="463605" y="4584858"/>
                  <a:pt x="463184" y="4637036"/>
                  <a:pt x="468626" y="4688732"/>
                </a:cubicBezTo>
                <a:cubicBezTo>
                  <a:pt x="469699" y="4698930"/>
                  <a:pt x="476343" y="4707860"/>
                  <a:pt x="478354" y="4717915"/>
                </a:cubicBezTo>
                <a:cubicBezTo>
                  <a:pt x="478880" y="4737721"/>
                  <a:pt x="116098" y="4926477"/>
                  <a:pt x="58049" y="5083402"/>
                </a:cubicBezTo>
                <a:cubicBezTo>
                  <a:pt x="0" y="5240327"/>
                  <a:pt x="115991" y="5627391"/>
                  <a:pt x="130057" y="5659466"/>
                </a:cubicBezTo>
                <a:cubicBezTo>
                  <a:pt x="214067" y="5791481"/>
                  <a:pt x="479737" y="5967564"/>
                  <a:pt x="562106" y="5875490"/>
                </a:cubicBezTo>
                <a:cubicBezTo>
                  <a:pt x="574075" y="5911397"/>
                  <a:pt x="822572" y="5910742"/>
                  <a:pt x="850138" y="5947497"/>
                </a:cubicBezTo>
                <a:cubicBezTo>
                  <a:pt x="889681" y="5850223"/>
                  <a:pt x="802965" y="5396258"/>
                  <a:pt x="799367" y="5291847"/>
                </a:cubicBezTo>
                <a:cubicBezTo>
                  <a:pt x="809935" y="5300654"/>
                  <a:pt x="817982" y="5312223"/>
                  <a:pt x="828550" y="5321030"/>
                </a:cubicBezTo>
                <a:cubicBezTo>
                  <a:pt x="837531" y="5328514"/>
                  <a:pt x="848752" y="5333001"/>
                  <a:pt x="857733" y="5340485"/>
                </a:cubicBezTo>
                <a:cubicBezTo>
                  <a:pt x="868301" y="5349292"/>
                  <a:pt x="875470" y="5362037"/>
                  <a:pt x="886916" y="5369668"/>
                </a:cubicBezTo>
                <a:cubicBezTo>
                  <a:pt x="895448" y="5375356"/>
                  <a:pt x="906928" y="5374810"/>
                  <a:pt x="916099" y="5379396"/>
                </a:cubicBezTo>
                <a:cubicBezTo>
                  <a:pt x="926556" y="5384624"/>
                  <a:pt x="935769" y="5392056"/>
                  <a:pt x="945282" y="5398851"/>
                </a:cubicBezTo>
                <a:cubicBezTo>
                  <a:pt x="958475" y="5408274"/>
                  <a:pt x="969227" y="5421798"/>
                  <a:pt x="984192" y="5428034"/>
                </a:cubicBezTo>
                <a:cubicBezTo>
                  <a:pt x="1008874" y="5438318"/>
                  <a:pt x="1036646" y="5439034"/>
                  <a:pt x="1062013" y="5447490"/>
                </a:cubicBezTo>
                <a:cubicBezTo>
                  <a:pt x="1075770" y="5452076"/>
                  <a:pt x="1087595" y="5461233"/>
                  <a:pt x="1100924" y="5466945"/>
                </a:cubicBezTo>
                <a:cubicBezTo>
                  <a:pt x="1139965" y="5483677"/>
                  <a:pt x="1206760" y="5490610"/>
                  <a:pt x="1237111" y="5496128"/>
                </a:cubicBezTo>
                <a:cubicBezTo>
                  <a:pt x="1296251" y="5535554"/>
                  <a:pt x="1233416" y="5498390"/>
                  <a:pt x="1305205" y="5525311"/>
                </a:cubicBezTo>
                <a:cubicBezTo>
                  <a:pt x="1397261" y="5559832"/>
                  <a:pt x="1286164" y="5533175"/>
                  <a:pt x="1392754" y="5554494"/>
                </a:cubicBezTo>
                <a:cubicBezTo>
                  <a:pt x="1405724" y="5560979"/>
                  <a:pt x="1418279" y="5568372"/>
                  <a:pt x="1431664" y="5573949"/>
                </a:cubicBezTo>
                <a:cubicBezTo>
                  <a:pt x="1457238" y="5584605"/>
                  <a:pt x="1483203" y="5594371"/>
                  <a:pt x="1509486" y="5603132"/>
                </a:cubicBezTo>
                <a:cubicBezTo>
                  <a:pt x="1544199" y="5614703"/>
                  <a:pt x="1580863" y="5623409"/>
                  <a:pt x="1616490" y="5632315"/>
                </a:cubicBezTo>
                <a:cubicBezTo>
                  <a:pt x="1629460" y="5645285"/>
                  <a:pt x="1638281" y="5664641"/>
                  <a:pt x="1655401" y="5671226"/>
                </a:cubicBezTo>
                <a:cubicBezTo>
                  <a:pt x="1682806" y="5681766"/>
                  <a:pt x="1714090" y="5675542"/>
                  <a:pt x="1742950" y="5680953"/>
                </a:cubicBezTo>
                <a:cubicBezTo>
                  <a:pt x="1766152" y="5685303"/>
                  <a:pt x="1788269" y="5694198"/>
                  <a:pt x="1811043" y="5700409"/>
                </a:cubicBezTo>
                <a:cubicBezTo>
                  <a:pt x="1906312" y="5726392"/>
                  <a:pt x="1887815" y="5710572"/>
                  <a:pt x="2054235" y="5729592"/>
                </a:cubicBezTo>
                <a:cubicBezTo>
                  <a:pt x="2099795" y="5734799"/>
                  <a:pt x="2145141" y="5741802"/>
                  <a:pt x="2190422" y="5749047"/>
                </a:cubicBezTo>
                <a:cubicBezTo>
                  <a:pt x="2226219" y="5754775"/>
                  <a:pt x="2261353" y="5764895"/>
                  <a:pt x="2297426" y="5768502"/>
                </a:cubicBezTo>
                <a:cubicBezTo>
                  <a:pt x="2358814" y="5774641"/>
                  <a:pt x="2420643" y="5774987"/>
                  <a:pt x="2482252" y="5778230"/>
                </a:cubicBezTo>
                <a:cubicBezTo>
                  <a:pt x="2578134" y="5802202"/>
                  <a:pt x="2507875" y="5786482"/>
                  <a:pt x="2696260" y="5807413"/>
                </a:cubicBezTo>
                <a:lnTo>
                  <a:pt x="2696260" y="5807413"/>
                </a:lnTo>
                <a:lnTo>
                  <a:pt x="2744899" y="5817141"/>
                </a:lnTo>
                <a:lnTo>
                  <a:pt x="3717664" y="5797685"/>
                </a:lnTo>
                <a:cubicBezTo>
                  <a:pt x="3805706" y="5795193"/>
                  <a:pt x="3747087" y="5789707"/>
                  <a:pt x="3814941" y="5768502"/>
                </a:cubicBezTo>
                <a:cubicBezTo>
                  <a:pt x="3853223" y="5756539"/>
                  <a:pt x="3895799" y="5757256"/>
                  <a:pt x="3931673" y="5739319"/>
                </a:cubicBezTo>
                <a:cubicBezTo>
                  <a:pt x="3988226" y="5711043"/>
                  <a:pt x="3956280" y="5722248"/>
                  <a:pt x="4028950" y="5710136"/>
                </a:cubicBezTo>
                <a:cubicBezTo>
                  <a:pt x="4045163" y="5703651"/>
                  <a:pt x="4060798" y="5695478"/>
                  <a:pt x="4077588" y="5690681"/>
                </a:cubicBezTo>
                <a:cubicBezTo>
                  <a:pt x="4093943" y="5686008"/>
                  <a:pt x="4173810" y="5670569"/>
                  <a:pt x="4204047" y="5661498"/>
                </a:cubicBezTo>
                <a:cubicBezTo>
                  <a:pt x="4379067" y="5608992"/>
                  <a:pt x="4171311" y="5671343"/>
                  <a:pt x="4301324" y="5622588"/>
                </a:cubicBezTo>
                <a:cubicBezTo>
                  <a:pt x="4313842" y="5617894"/>
                  <a:pt x="4327265" y="5616103"/>
                  <a:pt x="4340235" y="5612860"/>
                </a:cubicBezTo>
                <a:cubicBezTo>
                  <a:pt x="4357494" y="5561080"/>
                  <a:pt x="4337058" y="5602483"/>
                  <a:pt x="4379145" y="5564222"/>
                </a:cubicBezTo>
                <a:cubicBezTo>
                  <a:pt x="4497517" y="5456611"/>
                  <a:pt x="4416154" y="5513608"/>
                  <a:pt x="4486150" y="5466945"/>
                </a:cubicBezTo>
                <a:cubicBezTo>
                  <a:pt x="4547477" y="5364734"/>
                  <a:pt x="4483725" y="5462073"/>
                  <a:pt x="4544516" y="5389124"/>
                </a:cubicBezTo>
                <a:cubicBezTo>
                  <a:pt x="4552000" y="5380143"/>
                  <a:pt x="4557176" y="5369455"/>
                  <a:pt x="4563971" y="5359941"/>
                </a:cubicBezTo>
                <a:cubicBezTo>
                  <a:pt x="4573394" y="5346748"/>
                  <a:pt x="4582603" y="5333340"/>
                  <a:pt x="4593154" y="5321030"/>
                </a:cubicBezTo>
                <a:cubicBezTo>
                  <a:pt x="4602107" y="5310585"/>
                  <a:pt x="4612609" y="5301575"/>
                  <a:pt x="4622337" y="5291847"/>
                </a:cubicBezTo>
                <a:cubicBezTo>
                  <a:pt x="4639866" y="5204196"/>
                  <a:pt x="4617611" y="5279103"/>
                  <a:pt x="4661247" y="5204298"/>
                </a:cubicBezTo>
                <a:cubicBezTo>
                  <a:pt x="4675860" y="5179247"/>
                  <a:pt x="4693124" y="5154613"/>
                  <a:pt x="4700158" y="5126477"/>
                </a:cubicBezTo>
                <a:cubicBezTo>
                  <a:pt x="4703401" y="5113507"/>
                  <a:pt x="4703253" y="5099174"/>
                  <a:pt x="4709886" y="5087566"/>
                </a:cubicBezTo>
                <a:cubicBezTo>
                  <a:pt x="4716711" y="5075622"/>
                  <a:pt x="4729341" y="5068111"/>
                  <a:pt x="4739069" y="5058383"/>
                </a:cubicBezTo>
                <a:cubicBezTo>
                  <a:pt x="4742311" y="5045413"/>
                  <a:pt x="4742817" y="5031431"/>
                  <a:pt x="4748796" y="5019473"/>
                </a:cubicBezTo>
                <a:cubicBezTo>
                  <a:pt x="4752898" y="5011270"/>
                  <a:pt x="4764150" y="5008220"/>
                  <a:pt x="4768252" y="5000017"/>
                </a:cubicBezTo>
                <a:cubicBezTo>
                  <a:pt x="4774231" y="4988059"/>
                  <a:pt x="4772000" y="4973065"/>
                  <a:pt x="4777979" y="4961107"/>
                </a:cubicBezTo>
                <a:cubicBezTo>
                  <a:pt x="4782081" y="4952904"/>
                  <a:pt x="4791932" y="4948988"/>
                  <a:pt x="4797435" y="4941651"/>
                </a:cubicBezTo>
                <a:cubicBezTo>
                  <a:pt x="4811464" y="4922945"/>
                  <a:pt x="4823375" y="4902740"/>
                  <a:pt x="4836345" y="4883285"/>
                </a:cubicBezTo>
                <a:lnTo>
                  <a:pt x="4855801" y="4854102"/>
                </a:lnTo>
                <a:cubicBezTo>
                  <a:pt x="4859043" y="4834647"/>
                  <a:pt x="4859860" y="4814628"/>
                  <a:pt x="4865528" y="4795736"/>
                </a:cubicBezTo>
                <a:cubicBezTo>
                  <a:pt x="4869695" y="4781847"/>
                  <a:pt x="4879094" y="4770077"/>
                  <a:pt x="4884984" y="4756826"/>
                </a:cubicBezTo>
                <a:cubicBezTo>
                  <a:pt x="4892076" y="4740869"/>
                  <a:pt x="4897954" y="4724401"/>
                  <a:pt x="4904439" y="4708188"/>
                </a:cubicBezTo>
                <a:cubicBezTo>
                  <a:pt x="4907682" y="4685490"/>
                  <a:pt x="4908134" y="4662215"/>
                  <a:pt x="4914167" y="4640094"/>
                </a:cubicBezTo>
                <a:cubicBezTo>
                  <a:pt x="4917982" y="4626104"/>
                  <a:pt x="4929886" y="4615195"/>
                  <a:pt x="4933622" y="4601183"/>
                </a:cubicBezTo>
                <a:cubicBezTo>
                  <a:pt x="4942963" y="4566154"/>
                  <a:pt x="4946592" y="4529847"/>
                  <a:pt x="4953077" y="4494179"/>
                </a:cubicBezTo>
                <a:cubicBezTo>
                  <a:pt x="4949835" y="4380690"/>
                  <a:pt x="4949020" y="4267105"/>
                  <a:pt x="4943350" y="4153711"/>
                </a:cubicBezTo>
                <a:cubicBezTo>
                  <a:pt x="4942524" y="4137198"/>
                  <a:pt x="4937209" y="4121213"/>
                  <a:pt x="4933622" y="4105073"/>
                </a:cubicBezTo>
                <a:cubicBezTo>
                  <a:pt x="4921446" y="4050283"/>
                  <a:pt x="4928092" y="4083395"/>
                  <a:pt x="4914167" y="4036979"/>
                </a:cubicBezTo>
                <a:cubicBezTo>
                  <a:pt x="4889440" y="3954555"/>
                  <a:pt x="4908825" y="3990057"/>
                  <a:pt x="4875256" y="3939702"/>
                </a:cubicBezTo>
                <a:cubicBezTo>
                  <a:pt x="4857153" y="3686266"/>
                  <a:pt x="4856988" y="3757714"/>
                  <a:pt x="4884984" y="3365771"/>
                </a:cubicBezTo>
                <a:cubicBezTo>
                  <a:pt x="4891415" y="3275734"/>
                  <a:pt x="4894473" y="3278698"/>
                  <a:pt x="4923894" y="3219856"/>
                </a:cubicBezTo>
                <a:cubicBezTo>
                  <a:pt x="4927137" y="3190673"/>
                  <a:pt x="4930124" y="3161460"/>
                  <a:pt x="4933622" y="3132307"/>
                </a:cubicBezTo>
                <a:cubicBezTo>
                  <a:pt x="4939851" y="3080395"/>
                  <a:pt x="4947084" y="3028604"/>
                  <a:pt x="4953077" y="2976664"/>
                </a:cubicBezTo>
                <a:cubicBezTo>
                  <a:pt x="4956812" y="2944292"/>
                  <a:pt x="4959562" y="2911813"/>
                  <a:pt x="4962805" y="2879388"/>
                </a:cubicBezTo>
                <a:cubicBezTo>
                  <a:pt x="4959562" y="2671864"/>
                  <a:pt x="4958840" y="2464286"/>
                  <a:pt x="4953077" y="2256817"/>
                </a:cubicBezTo>
                <a:cubicBezTo>
                  <a:pt x="4952351" y="2230685"/>
                  <a:pt x="4944231" y="2205123"/>
                  <a:pt x="4943350" y="2178996"/>
                </a:cubicBezTo>
                <a:cubicBezTo>
                  <a:pt x="4934499" y="1916418"/>
                  <a:pt x="4932845" y="1653630"/>
                  <a:pt x="4923894" y="1391056"/>
                </a:cubicBezTo>
                <a:cubicBezTo>
                  <a:pt x="4923191" y="1370435"/>
                  <a:pt x="4907774" y="1287944"/>
                  <a:pt x="4904439" y="1264596"/>
                </a:cubicBezTo>
                <a:cubicBezTo>
                  <a:pt x="4881027" y="1100712"/>
                  <a:pt x="4901045" y="1166863"/>
                  <a:pt x="4875256" y="1089498"/>
                </a:cubicBezTo>
                <a:cubicBezTo>
                  <a:pt x="4868771" y="1037617"/>
                  <a:pt x="4861181" y="985863"/>
                  <a:pt x="4855801" y="933856"/>
                </a:cubicBezTo>
                <a:cubicBezTo>
                  <a:pt x="4851451" y="891803"/>
                  <a:pt x="4853023" y="849099"/>
                  <a:pt x="4846073" y="807396"/>
                </a:cubicBezTo>
                <a:cubicBezTo>
                  <a:pt x="4843202" y="790172"/>
                  <a:pt x="4832140" y="775323"/>
                  <a:pt x="4826618" y="758758"/>
                </a:cubicBezTo>
                <a:cubicBezTo>
                  <a:pt x="4819153" y="736363"/>
                  <a:pt x="4812470" y="713666"/>
                  <a:pt x="4807162" y="690664"/>
                </a:cubicBezTo>
                <a:cubicBezTo>
                  <a:pt x="4802727" y="671445"/>
                  <a:pt x="4801303" y="651639"/>
                  <a:pt x="4797435" y="632298"/>
                </a:cubicBezTo>
                <a:cubicBezTo>
                  <a:pt x="4794813" y="619188"/>
                  <a:pt x="4790508" y="606460"/>
                  <a:pt x="4787707" y="593388"/>
                </a:cubicBezTo>
                <a:cubicBezTo>
                  <a:pt x="4780778" y="561054"/>
                  <a:pt x="4774737" y="528537"/>
                  <a:pt x="4768252" y="496111"/>
                </a:cubicBezTo>
                <a:cubicBezTo>
                  <a:pt x="4771494" y="447473"/>
                  <a:pt x="4780541" y="398875"/>
                  <a:pt x="4777979" y="350196"/>
                </a:cubicBezTo>
                <a:cubicBezTo>
                  <a:pt x="4777217" y="335715"/>
                  <a:pt x="4767427" y="322732"/>
                  <a:pt x="4758524" y="311285"/>
                </a:cubicBezTo>
                <a:cubicBezTo>
                  <a:pt x="4744448" y="293187"/>
                  <a:pt x="4709886" y="262647"/>
                  <a:pt x="4709886" y="26264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ngolo ripiegato 19"/>
          <p:cNvSpPr/>
          <p:nvPr/>
        </p:nvSpPr>
        <p:spPr>
          <a:xfrm>
            <a:off x="2051720" y="4581128"/>
            <a:ext cx="1440160" cy="1584176"/>
          </a:xfrm>
          <a:prstGeom prst="foldedCorner">
            <a:avLst/>
          </a:prstGeom>
          <a:solidFill>
            <a:srgbClr val="FFCC66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La cute è ricoperta da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penne </a:t>
            </a:r>
            <a:r>
              <a:rPr lang="it-IT" sz="900" dirty="0" smtClean="0">
                <a:solidFill>
                  <a:schemeClr val="tx1"/>
                </a:solidFill>
              </a:rPr>
              <a:t>e piume per il volo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Sono diffusi </a:t>
            </a:r>
            <a:r>
              <a:rPr lang="it-IT" sz="900" b="1" dirty="0" smtClean="0">
                <a:solidFill>
                  <a:schemeClr val="tx1"/>
                </a:solidFill>
              </a:rPr>
              <a:t>in ogni parte del mondo. </a:t>
            </a:r>
            <a:r>
              <a:rPr lang="it-IT" sz="900" dirty="0" smtClean="0">
                <a:solidFill>
                  <a:schemeClr val="tx1"/>
                </a:solidFill>
              </a:rPr>
              <a:t>Alcuni durante le stagioni invernali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migrano</a:t>
            </a:r>
            <a:r>
              <a:rPr lang="it-IT" sz="900" dirty="0" smtClean="0">
                <a:solidFill>
                  <a:schemeClr val="tx1"/>
                </a:solidFill>
              </a:rPr>
              <a:t> verso paesi più caldi</a:t>
            </a:r>
          </a:p>
        </p:txBody>
      </p:sp>
      <p:sp>
        <p:nvSpPr>
          <p:cNvPr id="22" name="Pentagono 21">
            <a:hlinkClick r:id="rId9" action="ppaction://hlinksldjump"/>
          </p:cNvPr>
          <p:cNvSpPr>
            <a:spLocks noChangeAspect="1"/>
          </p:cNvSpPr>
          <p:nvPr/>
        </p:nvSpPr>
        <p:spPr>
          <a:xfrm rot="16200000">
            <a:off x="3383868" y="5985284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650" name="Picture 2" descr="http://www.veterinariovalentini.altervista.org/sites/default/files/url-3_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3429000"/>
            <a:ext cx="4139952" cy="2736304"/>
          </a:xfrm>
          <a:prstGeom prst="rect">
            <a:avLst/>
          </a:prstGeom>
          <a:noFill/>
        </p:spPr>
      </p:pic>
      <p:pic>
        <p:nvPicPr>
          <p:cNvPr id="27652" name="Picture 4" descr="http://www.mountlive.com/wp-content/uploads/2016/07/pettirosso-canterin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3356992"/>
            <a:ext cx="5308428" cy="2808312"/>
          </a:xfrm>
          <a:prstGeom prst="rect">
            <a:avLst/>
          </a:prstGeom>
          <a:noFill/>
        </p:spPr>
      </p:pic>
      <p:pic>
        <p:nvPicPr>
          <p:cNvPr id="27654" name="Picture 6" descr="http://www.libertaegiustizia.it/wp-content/uploads/2015/09/Migrazion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3140968"/>
            <a:ext cx="5353222" cy="3501008"/>
          </a:xfrm>
          <a:prstGeom prst="rect">
            <a:avLst/>
          </a:prstGeom>
          <a:noFill/>
        </p:spPr>
      </p:pic>
      <p:sp>
        <p:nvSpPr>
          <p:cNvPr id="23" name="Figura a mano libera 22"/>
          <p:cNvSpPr/>
          <p:nvPr/>
        </p:nvSpPr>
        <p:spPr>
          <a:xfrm rot="21037822">
            <a:off x="1619672" y="4149080"/>
            <a:ext cx="850125" cy="338280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792000" y="5229200"/>
            <a:ext cx="1008112" cy="5400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3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6" name="Pentagono 5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4896036" y="4473116"/>
            <a:ext cx="90010" cy="162018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5796000" y="446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7200292" y="3222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>
            <a:hlinkClick r:id="rId7" action="ppaction://hlinksldjump"/>
          </p:cNvPr>
          <p:cNvSpPr>
            <a:spLocks noChangeAspect="1"/>
          </p:cNvSpPr>
          <p:nvPr/>
        </p:nvSpPr>
        <p:spPr>
          <a:xfrm rot="16200000">
            <a:off x="6696236" y="257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>
            <a:hlinkClick r:id="rId8" action="ppaction://hlinksldjump"/>
          </p:cNvPr>
          <p:cNvSpPr>
            <a:spLocks noChangeAspect="1"/>
          </p:cNvSpPr>
          <p:nvPr/>
        </p:nvSpPr>
        <p:spPr>
          <a:xfrm rot="16200000">
            <a:off x="6804000" y="4410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2492896"/>
            <a:ext cx="1080120" cy="432048"/>
          </a:xfrm>
          <a:prstGeom prst="ellipse">
            <a:avLst/>
          </a:prstGeom>
          <a:solidFill>
            <a:srgbClr val="FF0000">
              <a:alpha val="3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23728" y="548680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hlinkClick r:id="rId9" action="ppaction://hlinksldjump"/>
          </p:cNvPr>
          <p:cNvSpPr/>
          <p:nvPr/>
        </p:nvSpPr>
        <p:spPr>
          <a:xfrm>
            <a:off x="5364088" y="2564904"/>
            <a:ext cx="115212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>
            <a:hlinkClick r:id="rId7" action="ppaction://hlinksldjump"/>
          </p:cNvPr>
          <p:cNvSpPr>
            <a:spLocks noChangeAspect="1"/>
          </p:cNvSpPr>
          <p:nvPr/>
        </p:nvSpPr>
        <p:spPr>
          <a:xfrm rot="16200000">
            <a:off x="1871700" y="4086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4297926" y="505839"/>
            <a:ext cx="4962805" cy="5967564"/>
          </a:xfrm>
          <a:custGeom>
            <a:avLst/>
            <a:gdLst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13234 w 4552545"/>
              <a:gd name="connsiteY70" fmla="*/ 2577830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808029 w 4552545"/>
              <a:gd name="connsiteY67" fmla="*/ 2419106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563122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15941 w 4552545"/>
              <a:gd name="connsiteY68" fmla="*/ 2491114 h 5817141"/>
              <a:gd name="connsiteX69" fmla="*/ 982494 w 4552545"/>
              <a:gd name="connsiteY69" fmla="*/ 2636196 h 5817141"/>
              <a:gd name="connsiteX70" fmla="*/ 943583 w 4552545"/>
              <a:gd name="connsiteY70" fmla="*/ 2665379 h 5817141"/>
              <a:gd name="connsiteX71" fmla="*/ 933856 w 4552545"/>
              <a:gd name="connsiteY71" fmla="*/ 2694562 h 5817141"/>
              <a:gd name="connsiteX72" fmla="*/ 885217 w 4552545"/>
              <a:gd name="connsiteY72" fmla="*/ 2743200 h 5817141"/>
              <a:gd name="connsiteX73" fmla="*/ 846307 w 4552545"/>
              <a:gd name="connsiteY73" fmla="*/ 2801566 h 5817141"/>
              <a:gd name="connsiteX74" fmla="*/ 826851 w 4552545"/>
              <a:gd name="connsiteY74" fmla="*/ 2840477 h 5817141"/>
              <a:gd name="connsiteX75" fmla="*/ 797668 w 4552545"/>
              <a:gd name="connsiteY75" fmla="*/ 2869660 h 5817141"/>
              <a:gd name="connsiteX76" fmla="*/ 710119 w 4552545"/>
              <a:gd name="connsiteY76" fmla="*/ 2976664 h 5817141"/>
              <a:gd name="connsiteX77" fmla="*/ 680936 w 4552545"/>
              <a:gd name="connsiteY77" fmla="*/ 2986392 h 5817141"/>
              <a:gd name="connsiteX78" fmla="*/ 622570 w 4552545"/>
              <a:gd name="connsiteY78" fmla="*/ 3044758 h 5817141"/>
              <a:gd name="connsiteX79" fmla="*/ 554477 w 4552545"/>
              <a:gd name="connsiteY79" fmla="*/ 3093396 h 5817141"/>
              <a:gd name="connsiteX80" fmla="*/ 525294 w 4552545"/>
              <a:gd name="connsiteY80" fmla="*/ 3122579 h 5817141"/>
              <a:gd name="connsiteX81" fmla="*/ 476656 w 4552545"/>
              <a:gd name="connsiteY81" fmla="*/ 3151762 h 5817141"/>
              <a:gd name="connsiteX82" fmla="*/ 428017 w 4552545"/>
              <a:gd name="connsiteY82" fmla="*/ 3210128 h 5817141"/>
              <a:gd name="connsiteX83" fmla="*/ 398834 w 4552545"/>
              <a:gd name="connsiteY83" fmla="*/ 3239311 h 5817141"/>
              <a:gd name="connsiteX84" fmla="*/ 340468 w 4552545"/>
              <a:gd name="connsiteY84" fmla="*/ 3326860 h 5817141"/>
              <a:gd name="connsiteX85" fmla="*/ 291830 w 4552545"/>
              <a:gd name="connsiteY85" fmla="*/ 3385226 h 5817141"/>
              <a:gd name="connsiteX86" fmla="*/ 282102 w 4552545"/>
              <a:gd name="connsiteY86" fmla="*/ 3414409 h 5817141"/>
              <a:gd name="connsiteX87" fmla="*/ 214009 w 4552545"/>
              <a:gd name="connsiteY87" fmla="*/ 3521413 h 5817141"/>
              <a:gd name="connsiteX88" fmla="*/ 184826 w 4552545"/>
              <a:gd name="connsiteY88" fmla="*/ 3589507 h 5817141"/>
              <a:gd name="connsiteX89" fmla="*/ 165370 w 4552545"/>
              <a:gd name="connsiteY89" fmla="*/ 3657600 h 5817141"/>
              <a:gd name="connsiteX90" fmla="*/ 116732 w 4552545"/>
              <a:gd name="connsiteY90" fmla="*/ 3735422 h 5817141"/>
              <a:gd name="connsiteX91" fmla="*/ 107004 w 4552545"/>
              <a:gd name="connsiteY91" fmla="*/ 3774332 h 5817141"/>
              <a:gd name="connsiteX92" fmla="*/ 87549 w 4552545"/>
              <a:gd name="connsiteY92" fmla="*/ 3842426 h 5817141"/>
              <a:gd name="connsiteX93" fmla="*/ 58366 w 4552545"/>
              <a:gd name="connsiteY93" fmla="*/ 3929975 h 5817141"/>
              <a:gd name="connsiteX94" fmla="*/ 29183 w 4552545"/>
              <a:gd name="connsiteY94" fmla="*/ 4046707 h 5817141"/>
              <a:gd name="connsiteX95" fmla="*/ 0 w 4552545"/>
              <a:gd name="connsiteY95" fmla="*/ 4143983 h 5817141"/>
              <a:gd name="connsiteX96" fmla="*/ 9728 w 4552545"/>
              <a:gd name="connsiteY96" fmla="*/ 4250988 h 5817141"/>
              <a:gd name="connsiteX97" fmla="*/ 19456 w 4552545"/>
              <a:gd name="connsiteY97" fmla="*/ 4299626 h 5817141"/>
              <a:gd name="connsiteX98" fmla="*/ 48639 w 4552545"/>
              <a:gd name="connsiteY98" fmla="*/ 4533090 h 5817141"/>
              <a:gd name="connsiteX99" fmla="*/ 58366 w 4552545"/>
              <a:gd name="connsiteY99" fmla="*/ 4688732 h 5817141"/>
              <a:gd name="connsiteX100" fmla="*/ 68094 w 4552545"/>
              <a:gd name="connsiteY100" fmla="*/ 4717915 h 5817141"/>
              <a:gd name="connsiteX101" fmla="*/ 116732 w 4552545"/>
              <a:gd name="connsiteY101" fmla="*/ 4912468 h 5817141"/>
              <a:gd name="connsiteX102" fmla="*/ 145915 w 4552545"/>
              <a:gd name="connsiteY102" fmla="*/ 5000017 h 5817141"/>
              <a:gd name="connsiteX103" fmla="*/ 175098 w 4552545"/>
              <a:gd name="connsiteY103" fmla="*/ 5029200 h 5817141"/>
              <a:gd name="connsiteX104" fmla="*/ 214009 w 4552545"/>
              <a:gd name="connsiteY104" fmla="*/ 5107022 h 5817141"/>
              <a:gd name="connsiteX105" fmla="*/ 243192 w 4552545"/>
              <a:gd name="connsiteY105" fmla="*/ 5136205 h 5817141"/>
              <a:gd name="connsiteX106" fmla="*/ 272375 w 4552545"/>
              <a:gd name="connsiteY106" fmla="*/ 5175115 h 5817141"/>
              <a:gd name="connsiteX107" fmla="*/ 291830 w 4552545"/>
              <a:gd name="connsiteY107" fmla="*/ 5194571 h 5817141"/>
              <a:gd name="connsiteX108" fmla="*/ 311285 w 4552545"/>
              <a:gd name="connsiteY108" fmla="*/ 5223753 h 5817141"/>
              <a:gd name="connsiteX109" fmla="*/ 340468 w 4552545"/>
              <a:gd name="connsiteY109" fmla="*/ 5243209 h 5817141"/>
              <a:gd name="connsiteX110" fmla="*/ 359924 w 4552545"/>
              <a:gd name="connsiteY110" fmla="*/ 5272392 h 5817141"/>
              <a:gd name="connsiteX111" fmla="*/ 389107 w 4552545"/>
              <a:gd name="connsiteY111" fmla="*/ 5291847 h 5817141"/>
              <a:gd name="connsiteX112" fmla="*/ 418290 w 4552545"/>
              <a:gd name="connsiteY112" fmla="*/ 5321030 h 5817141"/>
              <a:gd name="connsiteX113" fmla="*/ 447473 w 4552545"/>
              <a:gd name="connsiteY113" fmla="*/ 5340485 h 5817141"/>
              <a:gd name="connsiteX114" fmla="*/ 476656 w 4552545"/>
              <a:gd name="connsiteY114" fmla="*/ 5369668 h 5817141"/>
              <a:gd name="connsiteX115" fmla="*/ 505839 w 4552545"/>
              <a:gd name="connsiteY115" fmla="*/ 5379396 h 5817141"/>
              <a:gd name="connsiteX116" fmla="*/ 535022 w 4552545"/>
              <a:gd name="connsiteY116" fmla="*/ 5398851 h 5817141"/>
              <a:gd name="connsiteX117" fmla="*/ 573932 w 4552545"/>
              <a:gd name="connsiteY117" fmla="*/ 5428034 h 5817141"/>
              <a:gd name="connsiteX118" fmla="*/ 651753 w 4552545"/>
              <a:gd name="connsiteY118" fmla="*/ 5447490 h 5817141"/>
              <a:gd name="connsiteX119" fmla="*/ 690664 w 4552545"/>
              <a:gd name="connsiteY119" fmla="*/ 5466945 h 5817141"/>
              <a:gd name="connsiteX120" fmla="*/ 826851 w 4552545"/>
              <a:gd name="connsiteY120" fmla="*/ 5496128 h 5817141"/>
              <a:gd name="connsiteX121" fmla="*/ 894945 w 4552545"/>
              <a:gd name="connsiteY121" fmla="*/ 5525311 h 5817141"/>
              <a:gd name="connsiteX122" fmla="*/ 982494 w 4552545"/>
              <a:gd name="connsiteY122" fmla="*/ 5554494 h 5817141"/>
              <a:gd name="connsiteX123" fmla="*/ 1021404 w 4552545"/>
              <a:gd name="connsiteY123" fmla="*/ 5573949 h 5817141"/>
              <a:gd name="connsiteX124" fmla="*/ 1099226 w 4552545"/>
              <a:gd name="connsiteY124" fmla="*/ 5603132 h 5817141"/>
              <a:gd name="connsiteX125" fmla="*/ 1206230 w 4552545"/>
              <a:gd name="connsiteY125" fmla="*/ 5632315 h 5817141"/>
              <a:gd name="connsiteX126" fmla="*/ 1245141 w 4552545"/>
              <a:gd name="connsiteY126" fmla="*/ 5671226 h 5817141"/>
              <a:gd name="connsiteX127" fmla="*/ 1332690 w 4552545"/>
              <a:gd name="connsiteY127" fmla="*/ 5680953 h 5817141"/>
              <a:gd name="connsiteX128" fmla="*/ 1400783 w 4552545"/>
              <a:gd name="connsiteY128" fmla="*/ 5700409 h 5817141"/>
              <a:gd name="connsiteX129" fmla="*/ 1643975 w 4552545"/>
              <a:gd name="connsiteY129" fmla="*/ 5729592 h 5817141"/>
              <a:gd name="connsiteX130" fmla="*/ 1780162 w 4552545"/>
              <a:gd name="connsiteY130" fmla="*/ 5749047 h 5817141"/>
              <a:gd name="connsiteX131" fmla="*/ 1887166 w 4552545"/>
              <a:gd name="connsiteY131" fmla="*/ 5768502 h 5817141"/>
              <a:gd name="connsiteX132" fmla="*/ 2071992 w 4552545"/>
              <a:gd name="connsiteY132" fmla="*/ 5778230 h 5817141"/>
              <a:gd name="connsiteX133" fmla="*/ 2286000 w 4552545"/>
              <a:gd name="connsiteY133" fmla="*/ 5807413 h 5817141"/>
              <a:gd name="connsiteX134" fmla="*/ 2286000 w 4552545"/>
              <a:gd name="connsiteY134" fmla="*/ 5807413 h 5817141"/>
              <a:gd name="connsiteX135" fmla="*/ 2334639 w 4552545"/>
              <a:gd name="connsiteY135" fmla="*/ 5817141 h 5817141"/>
              <a:gd name="connsiteX136" fmla="*/ 3307404 w 4552545"/>
              <a:gd name="connsiteY136" fmla="*/ 5797685 h 5817141"/>
              <a:gd name="connsiteX137" fmla="*/ 3404681 w 4552545"/>
              <a:gd name="connsiteY137" fmla="*/ 5768502 h 5817141"/>
              <a:gd name="connsiteX138" fmla="*/ 3521413 w 4552545"/>
              <a:gd name="connsiteY138" fmla="*/ 5739319 h 5817141"/>
              <a:gd name="connsiteX139" fmla="*/ 3618690 w 4552545"/>
              <a:gd name="connsiteY139" fmla="*/ 5710136 h 5817141"/>
              <a:gd name="connsiteX140" fmla="*/ 3667328 w 4552545"/>
              <a:gd name="connsiteY140" fmla="*/ 5690681 h 5817141"/>
              <a:gd name="connsiteX141" fmla="*/ 3793787 w 4552545"/>
              <a:gd name="connsiteY141" fmla="*/ 5661498 h 5817141"/>
              <a:gd name="connsiteX142" fmla="*/ 3891064 w 4552545"/>
              <a:gd name="connsiteY142" fmla="*/ 5622588 h 5817141"/>
              <a:gd name="connsiteX143" fmla="*/ 3929975 w 4552545"/>
              <a:gd name="connsiteY143" fmla="*/ 5612860 h 5817141"/>
              <a:gd name="connsiteX144" fmla="*/ 3968885 w 4552545"/>
              <a:gd name="connsiteY144" fmla="*/ 5564222 h 5817141"/>
              <a:gd name="connsiteX145" fmla="*/ 4075890 w 4552545"/>
              <a:gd name="connsiteY145" fmla="*/ 5466945 h 5817141"/>
              <a:gd name="connsiteX146" fmla="*/ 4134256 w 4552545"/>
              <a:gd name="connsiteY146" fmla="*/ 5389124 h 5817141"/>
              <a:gd name="connsiteX147" fmla="*/ 4153711 w 4552545"/>
              <a:gd name="connsiteY147" fmla="*/ 5359941 h 5817141"/>
              <a:gd name="connsiteX148" fmla="*/ 4182894 w 4552545"/>
              <a:gd name="connsiteY148" fmla="*/ 5321030 h 5817141"/>
              <a:gd name="connsiteX149" fmla="*/ 4212077 w 4552545"/>
              <a:gd name="connsiteY149" fmla="*/ 5291847 h 5817141"/>
              <a:gd name="connsiteX150" fmla="*/ 4250987 w 4552545"/>
              <a:gd name="connsiteY150" fmla="*/ 5204298 h 5817141"/>
              <a:gd name="connsiteX151" fmla="*/ 4289898 w 4552545"/>
              <a:gd name="connsiteY151" fmla="*/ 5126477 h 5817141"/>
              <a:gd name="connsiteX152" fmla="*/ 4299626 w 4552545"/>
              <a:gd name="connsiteY152" fmla="*/ 5087566 h 5817141"/>
              <a:gd name="connsiteX153" fmla="*/ 4328809 w 4552545"/>
              <a:gd name="connsiteY153" fmla="*/ 5058383 h 5817141"/>
              <a:gd name="connsiteX154" fmla="*/ 4338536 w 4552545"/>
              <a:gd name="connsiteY154" fmla="*/ 5019473 h 5817141"/>
              <a:gd name="connsiteX155" fmla="*/ 4357992 w 4552545"/>
              <a:gd name="connsiteY155" fmla="*/ 5000017 h 5817141"/>
              <a:gd name="connsiteX156" fmla="*/ 4367719 w 4552545"/>
              <a:gd name="connsiteY156" fmla="*/ 4961107 h 5817141"/>
              <a:gd name="connsiteX157" fmla="*/ 4387175 w 4552545"/>
              <a:gd name="connsiteY157" fmla="*/ 4941651 h 5817141"/>
              <a:gd name="connsiteX158" fmla="*/ 4426085 w 4552545"/>
              <a:gd name="connsiteY158" fmla="*/ 4883285 h 5817141"/>
              <a:gd name="connsiteX159" fmla="*/ 4445541 w 4552545"/>
              <a:gd name="connsiteY159" fmla="*/ 4854102 h 5817141"/>
              <a:gd name="connsiteX160" fmla="*/ 4455268 w 4552545"/>
              <a:gd name="connsiteY160" fmla="*/ 4795736 h 5817141"/>
              <a:gd name="connsiteX161" fmla="*/ 4474724 w 4552545"/>
              <a:gd name="connsiteY161" fmla="*/ 4756826 h 5817141"/>
              <a:gd name="connsiteX162" fmla="*/ 4494179 w 4552545"/>
              <a:gd name="connsiteY162" fmla="*/ 4708188 h 5817141"/>
              <a:gd name="connsiteX163" fmla="*/ 4503907 w 4552545"/>
              <a:gd name="connsiteY163" fmla="*/ 4640094 h 5817141"/>
              <a:gd name="connsiteX164" fmla="*/ 4523362 w 4552545"/>
              <a:gd name="connsiteY164" fmla="*/ 4601183 h 5817141"/>
              <a:gd name="connsiteX165" fmla="*/ 4542817 w 4552545"/>
              <a:gd name="connsiteY165" fmla="*/ 4494179 h 5817141"/>
              <a:gd name="connsiteX166" fmla="*/ 4533090 w 4552545"/>
              <a:gd name="connsiteY166" fmla="*/ 4153711 h 5817141"/>
              <a:gd name="connsiteX167" fmla="*/ 4523362 w 4552545"/>
              <a:gd name="connsiteY167" fmla="*/ 4105073 h 5817141"/>
              <a:gd name="connsiteX168" fmla="*/ 4503907 w 4552545"/>
              <a:gd name="connsiteY168" fmla="*/ 4036979 h 5817141"/>
              <a:gd name="connsiteX169" fmla="*/ 4464996 w 4552545"/>
              <a:gd name="connsiteY169" fmla="*/ 3939702 h 5817141"/>
              <a:gd name="connsiteX170" fmla="*/ 4474724 w 4552545"/>
              <a:gd name="connsiteY170" fmla="*/ 3365771 h 5817141"/>
              <a:gd name="connsiteX171" fmla="*/ 4513634 w 4552545"/>
              <a:gd name="connsiteY171" fmla="*/ 3219856 h 5817141"/>
              <a:gd name="connsiteX172" fmla="*/ 4523362 w 4552545"/>
              <a:gd name="connsiteY172" fmla="*/ 3132307 h 5817141"/>
              <a:gd name="connsiteX173" fmla="*/ 4542817 w 4552545"/>
              <a:gd name="connsiteY173" fmla="*/ 2976664 h 5817141"/>
              <a:gd name="connsiteX174" fmla="*/ 4552545 w 4552545"/>
              <a:gd name="connsiteY174" fmla="*/ 2879388 h 5817141"/>
              <a:gd name="connsiteX175" fmla="*/ 4542817 w 4552545"/>
              <a:gd name="connsiteY175" fmla="*/ 2256817 h 5817141"/>
              <a:gd name="connsiteX176" fmla="*/ 4533090 w 4552545"/>
              <a:gd name="connsiteY176" fmla="*/ 2178996 h 5817141"/>
              <a:gd name="connsiteX177" fmla="*/ 4513634 w 4552545"/>
              <a:gd name="connsiteY177" fmla="*/ 1391056 h 5817141"/>
              <a:gd name="connsiteX178" fmla="*/ 4494179 w 4552545"/>
              <a:gd name="connsiteY178" fmla="*/ 1264596 h 5817141"/>
              <a:gd name="connsiteX179" fmla="*/ 4464996 w 4552545"/>
              <a:gd name="connsiteY179" fmla="*/ 1089498 h 5817141"/>
              <a:gd name="connsiteX180" fmla="*/ 4445541 w 4552545"/>
              <a:gd name="connsiteY180" fmla="*/ 933856 h 5817141"/>
              <a:gd name="connsiteX181" fmla="*/ 4435813 w 4552545"/>
              <a:gd name="connsiteY181" fmla="*/ 807396 h 5817141"/>
              <a:gd name="connsiteX182" fmla="*/ 4416358 w 4552545"/>
              <a:gd name="connsiteY182" fmla="*/ 758758 h 5817141"/>
              <a:gd name="connsiteX183" fmla="*/ 4396902 w 4552545"/>
              <a:gd name="connsiteY183" fmla="*/ 690664 h 5817141"/>
              <a:gd name="connsiteX184" fmla="*/ 4387175 w 4552545"/>
              <a:gd name="connsiteY184" fmla="*/ 632298 h 5817141"/>
              <a:gd name="connsiteX185" fmla="*/ 4377447 w 4552545"/>
              <a:gd name="connsiteY185" fmla="*/ 593388 h 5817141"/>
              <a:gd name="connsiteX186" fmla="*/ 4357992 w 4552545"/>
              <a:gd name="connsiteY186" fmla="*/ 496111 h 5817141"/>
              <a:gd name="connsiteX187" fmla="*/ 4367719 w 4552545"/>
              <a:gd name="connsiteY187" fmla="*/ 350196 h 5817141"/>
              <a:gd name="connsiteX188" fmla="*/ 4348264 w 4552545"/>
              <a:gd name="connsiteY188" fmla="*/ 311285 h 5817141"/>
              <a:gd name="connsiteX189" fmla="*/ 4299626 w 4552545"/>
              <a:gd name="connsiteY189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718309 w 4912862"/>
              <a:gd name="connsiteY0" fmla="*/ 311285 h 5817141"/>
              <a:gd name="connsiteX1" fmla="*/ 4640487 w 4912862"/>
              <a:gd name="connsiteY1" fmla="*/ 214009 h 5817141"/>
              <a:gd name="connsiteX2" fmla="*/ 4562666 w 4912862"/>
              <a:gd name="connsiteY2" fmla="*/ 155643 h 5817141"/>
              <a:gd name="connsiteX3" fmla="*/ 4533483 w 4912862"/>
              <a:gd name="connsiteY3" fmla="*/ 126460 h 5817141"/>
              <a:gd name="connsiteX4" fmla="*/ 4465390 w 4912862"/>
              <a:gd name="connsiteY4" fmla="*/ 107005 h 5817141"/>
              <a:gd name="connsiteX5" fmla="*/ 4426479 w 4912862"/>
              <a:gd name="connsiteY5" fmla="*/ 87549 h 5817141"/>
              <a:gd name="connsiteX6" fmla="*/ 4377841 w 4912862"/>
              <a:gd name="connsiteY6" fmla="*/ 58366 h 5817141"/>
              <a:gd name="connsiteX7" fmla="*/ 4290292 w 4912862"/>
              <a:gd name="connsiteY7" fmla="*/ 29183 h 5817141"/>
              <a:gd name="connsiteX8" fmla="*/ 4231926 w 4912862"/>
              <a:gd name="connsiteY8" fmla="*/ 9728 h 5817141"/>
              <a:gd name="connsiteX9" fmla="*/ 4027645 w 4912862"/>
              <a:gd name="connsiteY9" fmla="*/ 0 h 5817141"/>
              <a:gd name="connsiteX10" fmla="*/ 3103517 w 4912862"/>
              <a:gd name="connsiteY10" fmla="*/ 19456 h 5817141"/>
              <a:gd name="connsiteX11" fmla="*/ 3006241 w 4912862"/>
              <a:gd name="connsiteY11" fmla="*/ 29183 h 5817141"/>
              <a:gd name="connsiteX12" fmla="*/ 2957602 w 4912862"/>
              <a:gd name="connsiteY12" fmla="*/ 48639 h 5817141"/>
              <a:gd name="connsiteX13" fmla="*/ 2918692 w 4912862"/>
              <a:gd name="connsiteY13" fmla="*/ 58366 h 5817141"/>
              <a:gd name="connsiteX14" fmla="*/ 2850598 w 4912862"/>
              <a:gd name="connsiteY14" fmla="*/ 87549 h 5817141"/>
              <a:gd name="connsiteX15" fmla="*/ 2801960 w 4912862"/>
              <a:gd name="connsiteY15" fmla="*/ 97277 h 5817141"/>
              <a:gd name="connsiteX16" fmla="*/ 2753321 w 4912862"/>
              <a:gd name="connsiteY16" fmla="*/ 116732 h 5817141"/>
              <a:gd name="connsiteX17" fmla="*/ 2665773 w 4912862"/>
              <a:gd name="connsiteY17" fmla="*/ 136188 h 5817141"/>
              <a:gd name="connsiteX18" fmla="*/ 2549041 w 4912862"/>
              <a:gd name="connsiteY18" fmla="*/ 165371 h 5817141"/>
              <a:gd name="connsiteX19" fmla="*/ 2442036 w 4912862"/>
              <a:gd name="connsiteY19" fmla="*/ 194553 h 5817141"/>
              <a:gd name="connsiteX20" fmla="*/ 2403126 w 4912862"/>
              <a:gd name="connsiteY20" fmla="*/ 214009 h 5817141"/>
              <a:gd name="connsiteX21" fmla="*/ 2373943 w 4912862"/>
              <a:gd name="connsiteY21" fmla="*/ 223736 h 5817141"/>
              <a:gd name="connsiteX22" fmla="*/ 2315577 w 4912862"/>
              <a:gd name="connsiteY22" fmla="*/ 262647 h 5817141"/>
              <a:gd name="connsiteX23" fmla="*/ 2296121 w 4912862"/>
              <a:gd name="connsiteY23" fmla="*/ 282102 h 5817141"/>
              <a:gd name="connsiteX24" fmla="*/ 2266939 w 4912862"/>
              <a:gd name="connsiteY24" fmla="*/ 291830 h 5817141"/>
              <a:gd name="connsiteX25" fmla="*/ 2228028 w 4912862"/>
              <a:gd name="connsiteY25" fmla="*/ 311285 h 5817141"/>
              <a:gd name="connsiteX26" fmla="*/ 2150207 w 4912862"/>
              <a:gd name="connsiteY26" fmla="*/ 350196 h 5817141"/>
              <a:gd name="connsiteX27" fmla="*/ 2101568 w 4912862"/>
              <a:gd name="connsiteY27" fmla="*/ 389107 h 5817141"/>
              <a:gd name="connsiteX28" fmla="*/ 2072385 w 4912862"/>
              <a:gd name="connsiteY28" fmla="*/ 398834 h 5817141"/>
              <a:gd name="connsiteX29" fmla="*/ 2052930 w 4912862"/>
              <a:gd name="connsiteY29" fmla="*/ 428017 h 5817141"/>
              <a:gd name="connsiteX30" fmla="*/ 1984836 w 4912862"/>
              <a:gd name="connsiteY30" fmla="*/ 476656 h 5817141"/>
              <a:gd name="connsiteX31" fmla="*/ 1936198 w 4912862"/>
              <a:gd name="connsiteY31" fmla="*/ 505839 h 5817141"/>
              <a:gd name="connsiteX32" fmla="*/ 1877832 w 4912862"/>
              <a:gd name="connsiteY32" fmla="*/ 573932 h 5817141"/>
              <a:gd name="connsiteX33" fmla="*/ 1848649 w 4912862"/>
              <a:gd name="connsiteY33" fmla="*/ 603115 h 5817141"/>
              <a:gd name="connsiteX34" fmla="*/ 1829194 w 4912862"/>
              <a:gd name="connsiteY34" fmla="*/ 632298 h 5817141"/>
              <a:gd name="connsiteX35" fmla="*/ 1800011 w 4912862"/>
              <a:gd name="connsiteY35" fmla="*/ 651753 h 5817141"/>
              <a:gd name="connsiteX36" fmla="*/ 1780556 w 4912862"/>
              <a:gd name="connsiteY36" fmla="*/ 671209 h 5817141"/>
              <a:gd name="connsiteX37" fmla="*/ 1770828 w 4912862"/>
              <a:gd name="connsiteY37" fmla="*/ 710119 h 5817141"/>
              <a:gd name="connsiteX38" fmla="*/ 1751373 w 4912862"/>
              <a:gd name="connsiteY38" fmla="*/ 729575 h 5817141"/>
              <a:gd name="connsiteX39" fmla="*/ 1731917 w 4912862"/>
              <a:gd name="connsiteY39" fmla="*/ 807396 h 5817141"/>
              <a:gd name="connsiteX40" fmla="*/ 1712462 w 4912862"/>
              <a:gd name="connsiteY40" fmla="*/ 846307 h 5817141"/>
              <a:gd name="connsiteX41" fmla="*/ 1683279 w 4912862"/>
              <a:gd name="connsiteY41" fmla="*/ 904673 h 5817141"/>
              <a:gd name="connsiteX42" fmla="*/ 1663824 w 4912862"/>
              <a:gd name="connsiteY42" fmla="*/ 1021405 h 5817141"/>
              <a:gd name="connsiteX43" fmla="*/ 1654096 w 4912862"/>
              <a:gd name="connsiteY43" fmla="*/ 1050588 h 5817141"/>
              <a:gd name="connsiteX44" fmla="*/ 1644368 w 4912862"/>
              <a:gd name="connsiteY44" fmla="*/ 1089498 h 5817141"/>
              <a:gd name="connsiteX45" fmla="*/ 1624913 w 4912862"/>
              <a:gd name="connsiteY45" fmla="*/ 1138136 h 5817141"/>
              <a:gd name="connsiteX46" fmla="*/ 1595730 w 4912862"/>
              <a:gd name="connsiteY46" fmla="*/ 1274324 h 5817141"/>
              <a:gd name="connsiteX47" fmla="*/ 1586002 w 4912862"/>
              <a:gd name="connsiteY47" fmla="*/ 1449422 h 5817141"/>
              <a:gd name="connsiteX48" fmla="*/ 1615185 w 4912862"/>
              <a:gd name="connsiteY48" fmla="*/ 1643975 h 5817141"/>
              <a:gd name="connsiteX49" fmla="*/ 1634641 w 4912862"/>
              <a:gd name="connsiteY49" fmla="*/ 1663430 h 5817141"/>
              <a:gd name="connsiteX50" fmla="*/ 1663824 w 4912862"/>
              <a:gd name="connsiteY50" fmla="*/ 1750979 h 5817141"/>
              <a:gd name="connsiteX51" fmla="*/ 1683279 w 4912862"/>
              <a:gd name="connsiteY51" fmla="*/ 1828800 h 5817141"/>
              <a:gd name="connsiteX52" fmla="*/ 1693007 w 4912862"/>
              <a:gd name="connsiteY52" fmla="*/ 1867711 h 5817141"/>
              <a:gd name="connsiteX53" fmla="*/ 1741645 w 4912862"/>
              <a:gd name="connsiteY53" fmla="*/ 1945532 h 5817141"/>
              <a:gd name="connsiteX54" fmla="*/ 1761100 w 4912862"/>
              <a:gd name="connsiteY54" fmla="*/ 1964988 h 5817141"/>
              <a:gd name="connsiteX55" fmla="*/ 1780556 w 4912862"/>
              <a:gd name="connsiteY55" fmla="*/ 2003898 h 5817141"/>
              <a:gd name="connsiteX56" fmla="*/ 1790283 w 4912862"/>
              <a:gd name="connsiteY56" fmla="*/ 2042809 h 5817141"/>
              <a:gd name="connsiteX57" fmla="*/ 1936198 w 4912862"/>
              <a:gd name="connsiteY57" fmla="*/ 2023353 h 5817141"/>
              <a:gd name="connsiteX58" fmla="*/ 2014019 w 4912862"/>
              <a:gd name="connsiteY58" fmla="*/ 2062264 h 5817141"/>
              <a:gd name="connsiteX59" fmla="*/ 2052930 w 4912862"/>
              <a:gd name="connsiteY59" fmla="*/ 2071992 h 5817141"/>
              <a:gd name="connsiteX60" fmla="*/ 2091841 w 4912862"/>
              <a:gd name="connsiteY60" fmla="*/ 2101175 h 5817141"/>
              <a:gd name="connsiteX61" fmla="*/ 2111296 w 4912862"/>
              <a:gd name="connsiteY61" fmla="*/ 2130358 h 5817141"/>
              <a:gd name="connsiteX62" fmla="*/ 2179390 w 4912862"/>
              <a:gd name="connsiteY62" fmla="*/ 2149813 h 5817141"/>
              <a:gd name="connsiteX63" fmla="*/ 2247483 w 4912862"/>
              <a:gd name="connsiteY63" fmla="*/ 2237362 h 5817141"/>
              <a:gd name="connsiteX64" fmla="*/ 2218300 w 4912862"/>
              <a:gd name="connsiteY64" fmla="*/ 2344366 h 5817141"/>
              <a:gd name="connsiteX65" fmla="*/ 2198845 w 4912862"/>
              <a:gd name="connsiteY65" fmla="*/ 2363822 h 5817141"/>
              <a:gd name="connsiteX66" fmla="*/ 2168346 w 4912862"/>
              <a:gd name="connsiteY66" fmla="*/ 2419106 h 5817141"/>
              <a:gd name="connsiteX67" fmla="*/ 1897287 w 4912862"/>
              <a:gd name="connsiteY67" fmla="*/ 2500009 h 5817141"/>
              <a:gd name="connsiteX68" fmla="*/ 1448266 w 4912862"/>
              <a:gd name="connsiteY68" fmla="*/ 2491114 h 5817141"/>
              <a:gd name="connsiteX69" fmla="*/ 1376258 w 4912862"/>
              <a:gd name="connsiteY69" fmla="*/ 2563122 h 5817141"/>
              <a:gd name="connsiteX70" fmla="*/ 1342811 w 4912862"/>
              <a:gd name="connsiteY70" fmla="*/ 2636196 h 5817141"/>
              <a:gd name="connsiteX71" fmla="*/ 1303900 w 4912862"/>
              <a:gd name="connsiteY71" fmla="*/ 2665379 h 5817141"/>
              <a:gd name="connsiteX72" fmla="*/ 1294173 w 4912862"/>
              <a:gd name="connsiteY72" fmla="*/ 2694562 h 5817141"/>
              <a:gd name="connsiteX73" fmla="*/ 1245534 w 4912862"/>
              <a:gd name="connsiteY73" fmla="*/ 2743200 h 5817141"/>
              <a:gd name="connsiteX74" fmla="*/ 1206624 w 4912862"/>
              <a:gd name="connsiteY74" fmla="*/ 2801566 h 5817141"/>
              <a:gd name="connsiteX75" fmla="*/ 1187168 w 4912862"/>
              <a:gd name="connsiteY75" fmla="*/ 2840477 h 5817141"/>
              <a:gd name="connsiteX76" fmla="*/ 1157985 w 4912862"/>
              <a:gd name="connsiteY76" fmla="*/ 2869660 h 5817141"/>
              <a:gd name="connsiteX77" fmla="*/ 1070436 w 4912862"/>
              <a:gd name="connsiteY77" fmla="*/ 2976664 h 5817141"/>
              <a:gd name="connsiteX78" fmla="*/ 1041253 w 4912862"/>
              <a:gd name="connsiteY78" fmla="*/ 2986392 h 5817141"/>
              <a:gd name="connsiteX79" fmla="*/ 982887 w 4912862"/>
              <a:gd name="connsiteY79" fmla="*/ 3044758 h 5817141"/>
              <a:gd name="connsiteX80" fmla="*/ 914794 w 4912862"/>
              <a:gd name="connsiteY80" fmla="*/ 3093396 h 5817141"/>
              <a:gd name="connsiteX81" fmla="*/ 885611 w 4912862"/>
              <a:gd name="connsiteY81" fmla="*/ 3122579 h 5817141"/>
              <a:gd name="connsiteX82" fmla="*/ 836973 w 4912862"/>
              <a:gd name="connsiteY82" fmla="*/ 3151762 h 5817141"/>
              <a:gd name="connsiteX83" fmla="*/ 788334 w 4912862"/>
              <a:gd name="connsiteY83" fmla="*/ 3210128 h 5817141"/>
              <a:gd name="connsiteX84" fmla="*/ 759151 w 4912862"/>
              <a:gd name="connsiteY84" fmla="*/ 3239311 h 5817141"/>
              <a:gd name="connsiteX85" fmla="*/ 700785 w 4912862"/>
              <a:gd name="connsiteY85" fmla="*/ 3326860 h 5817141"/>
              <a:gd name="connsiteX86" fmla="*/ 652147 w 4912862"/>
              <a:gd name="connsiteY86" fmla="*/ 3385226 h 5817141"/>
              <a:gd name="connsiteX87" fmla="*/ 642419 w 4912862"/>
              <a:gd name="connsiteY87" fmla="*/ 3414409 h 5817141"/>
              <a:gd name="connsiteX88" fmla="*/ 574326 w 4912862"/>
              <a:gd name="connsiteY88" fmla="*/ 3521413 h 5817141"/>
              <a:gd name="connsiteX89" fmla="*/ 545143 w 4912862"/>
              <a:gd name="connsiteY89" fmla="*/ 3589507 h 5817141"/>
              <a:gd name="connsiteX90" fmla="*/ 525687 w 4912862"/>
              <a:gd name="connsiteY90" fmla="*/ 3657600 h 5817141"/>
              <a:gd name="connsiteX91" fmla="*/ 477049 w 4912862"/>
              <a:gd name="connsiteY91" fmla="*/ 3735422 h 5817141"/>
              <a:gd name="connsiteX92" fmla="*/ 467321 w 4912862"/>
              <a:gd name="connsiteY92" fmla="*/ 3774332 h 5817141"/>
              <a:gd name="connsiteX93" fmla="*/ 447866 w 4912862"/>
              <a:gd name="connsiteY93" fmla="*/ 3842426 h 5817141"/>
              <a:gd name="connsiteX94" fmla="*/ 418683 w 4912862"/>
              <a:gd name="connsiteY94" fmla="*/ 3929975 h 5817141"/>
              <a:gd name="connsiteX95" fmla="*/ 389500 w 4912862"/>
              <a:gd name="connsiteY95" fmla="*/ 4046707 h 5817141"/>
              <a:gd name="connsiteX96" fmla="*/ 360317 w 4912862"/>
              <a:gd name="connsiteY96" fmla="*/ 4143983 h 5817141"/>
              <a:gd name="connsiteX97" fmla="*/ 370045 w 4912862"/>
              <a:gd name="connsiteY97" fmla="*/ 4250988 h 5817141"/>
              <a:gd name="connsiteX98" fmla="*/ 379773 w 4912862"/>
              <a:gd name="connsiteY98" fmla="*/ 4299626 h 5817141"/>
              <a:gd name="connsiteX99" fmla="*/ 408956 w 4912862"/>
              <a:gd name="connsiteY99" fmla="*/ 4533090 h 5817141"/>
              <a:gd name="connsiteX100" fmla="*/ 418683 w 4912862"/>
              <a:gd name="connsiteY100" fmla="*/ 4688732 h 5817141"/>
              <a:gd name="connsiteX101" fmla="*/ 428411 w 4912862"/>
              <a:gd name="connsiteY101" fmla="*/ 4717915 h 5817141"/>
              <a:gd name="connsiteX102" fmla="*/ 8106 w 4912862"/>
              <a:gd name="connsiteY102" fmla="*/ 5083402 h 5817141"/>
              <a:gd name="connsiteX103" fmla="*/ 477049 w 4912862"/>
              <a:gd name="connsiteY103" fmla="*/ 4912468 h 5817141"/>
              <a:gd name="connsiteX104" fmla="*/ 506232 w 4912862"/>
              <a:gd name="connsiteY104" fmla="*/ 5000017 h 5817141"/>
              <a:gd name="connsiteX105" fmla="*/ 535415 w 4912862"/>
              <a:gd name="connsiteY105" fmla="*/ 5029200 h 5817141"/>
              <a:gd name="connsiteX106" fmla="*/ 574326 w 4912862"/>
              <a:gd name="connsiteY106" fmla="*/ 5107022 h 5817141"/>
              <a:gd name="connsiteX107" fmla="*/ 603509 w 4912862"/>
              <a:gd name="connsiteY107" fmla="*/ 5136205 h 5817141"/>
              <a:gd name="connsiteX108" fmla="*/ 632692 w 4912862"/>
              <a:gd name="connsiteY108" fmla="*/ 5175115 h 5817141"/>
              <a:gd name="connsiteX109" fmla="*/ 652147 w 4912862"/>
              <a:gd name="connsiteY109" fmla="*/ 5194571 h 5817141"/>
              <a:gd name="connsiteX110" fmla="*/ 671602 w 4912862"/>
              <a:gd name="connsiteY110" fmla="*/ 5223753 h 5817141"/>
              <a:gd name="connsiteX111" fmla="*/ 700785 w 4912862"/>
              <a:gd name="connsiteY111" fmla="*/ 5243209 h 5817141"/>
              <a:gd name="connsiteX112" fmla="*/ 720241 w 4912862"/>
              <a:gd name="connsiteY112" fmla="*/ 5272392 h 5817141"/>
              <a:gd name="connsiteX113" fmla="*/ 749424 w 4912862"/>
              <a:gd name="connsiteY113" fmla="*/ 5291847 h 5817141"/>
              <a:gd name="connsiteX114" fmla="*/ 778607 w 4912862"/>
              <a:gd name="connsiteY114" fmla="*/ 5321030 h 5817141"/>
              <a:gd name="connsiteX115" fmla="*/ 807790 w 4912862"/>
              <a:gd name="connsiteY115" fmla="*/ 5340485 h 5817141"/>
              <a:gd name="connsiteX116" fmla="*/ 836973 w 4912862"/>
              <a:gd name="connsiteY116" fmla="*/ 5369668 h 5817141"/>
              <a:gd name="connsiteX117" fmla="*/ 866156 w 4912862"/>
              <a:gd name="connsiteY117" fmla="*/ 5379396 h 5817141"/>
              <a:gd name="connsiteX118" fmla="*/ 895339 w 4912862"/>
              <a:gd name="connsiteY118" fmla="*/ 5398851 h 5817141"/>
              <a:gd name="connsiteX119" fmla="*/ 934249 w 4912862"/>
              <a:gd name="connsiteY119" fmla="*/ 5428034 h 5817141"/>
              <a:gd name="connsiteX120" fmla="*/ 1012070 w 4912862"/>
              <a:gd name="connsiteY120" fmla="*/ 5447490 h 5817141"/>
              <a:gd name="connsiteX121" fmla="*/ 1050981 w 4912862"/>
              <a:gd name="connsiteY121" fmla="*/ 5466945 h 5817141"/>
              <a:gd name="connsiteX122" fmla="*/ 1187168 w 4912862"/>
              <a:gd name="connsiteY122" fmla="*/ 5496128 h 5817141"/>
              <a:gd name="connsiteX123" fmla="*/ 1255262 w 4912862"/>
              <a:gd name="connsiteY123" fmla="*/ 5525311 h 5817141"/>
              <a:gd name="connsiteX124" fmla="*/ 1342811 w 4912862"/>
              <a:gd name="connsiteY124" fmla="*/ 5554494 h 5817141"/>
              <a:gd name="connsiteX125" fmla="*/ 1381721 w 4912862"/>
              <a:gd name="connsiteY125" fmla="*/ 5573949 h 5817141"/>
              <a:gd name="connsiteX126" fmla="*/ 1459543 w 4912862"/>
              <a:gd name="connsiteY126" fmla="*/ 5603132 h 5817141"/>
              <a:gd name="connsiteX127" fmla="*/ 1566547 w 4912862"/>
              <a:gd name="connsiteY127" fmla="*/ 5632315 h 5817141"/>
              <a:gd name="connsiteX128" fmla="*/ 1605458 w 4912862"/>
              <a:gd name="connsiteY128" fmla="*/ 5671226 h 5817141"/>
              <a:gd name="connsiteX129" fmla="*/ 1693007 w 4912862"/>
              <a:gd name="connsiteY129" fmla="*/ 5680953 h 5817141"/>
              <a:gd name="connsiteX130" fmla="*/ 1761100 w 4912862"/>
              <a:gd name="connsiteY130" fmla="*/ 5700409 h 5817141"/>
              <a:gd name="connsiteX131" fmla="*/ 2004292 w 4912862"/>
              <a:gd name="connsiteY131" fmla="*/ 5729592 h 5817141"/>
              <a:gd name="connsiteX132" fmla="*/ 2140479 w 4912862"/>
              <a:gd name="connsiteY132" fmla="*/ 5749047 h 5817141"/>
              <a:gd name="connsiteX133" fmla="*/ 2247483 w 4912862"/>
              <a:gd name="connsiteY133" fmla="*/ 5768502 h 5817141"/>
              <a:gd name="connsiteX134" fmla="*/ 2432309 w 4912862"/>
              <a:gd name="connsiteY134" fmla="*/ 5778230 h 5817141"/>
              <a:gd name="connsiteX135" fmla="*/ 2646317 w 4912862"/>
              <a:gd name="connsiteY135" fmla="*/ 5807413 h 5817141"/>
              <a:gd name="connsiteX136" fmla="*/ 2646317 w 4912862"/>
              <a:gd name="connsiteY136" fmla="*/ 5807413 h 5817141"/>
              <a:gd name="connsiteX137" fmla="*/ 2694956 w 4912862"/>
              <a:gd name="connsiteY137" fmla="*/ 5817141 h 5817141"/>
              <a:gd name="connsiteX138" fmla="*/ 3667721 w 4912862"/>
              <a:gd name="connsiteY138" fmla="*/ 5797685 h 5817141"/>
              <a:gd name="connsiteX139" fmla="*/ 3764998 w 4912862"/>
              <a:gd name="connsiteY139" fmla="*/ 5768502 h 5817141"/>
              <a:gd name="connsiteX140" fmla="*/ 3881730 w 4912862"/>
              <a:gd name="connsiteY140" fmla="*/ 5739319 h 5817141"/>
              <a:gd name="connsiteX141" fmla="*/ 3979007 w 4912862"/>
              <a:gd name="connsiteY141" fmla="*/ 5710136 h 5817141"/>
              <a:gd name="connsiteX142" fmla="*/ 4027645 w 4912862"/>
              <a:gd name="connsiteY142" fmla="*/ 5690681 h 5817141"/>
              <a:gd name="connsiteX143" fmla="*/ 4154104 w 4912862"/>
              <a:gd name="connsiteY143" fmla="*/ 5661498 h 5817141"/>
              <a:gd name="connsiteX144" fmla="*/ 4251381 w 4912862"/>
              <a:gd name="connsiteY144" fmla="*/ 5622588 h 5817141"/>
              <a:gd name="connsiteX145" fmla="*/ 4290292 w 4912862"/>
              <a:gd name="connsiteY145" fmla="*/ 5612860 h 5817141"/>
              <a:gd name="connsiteX146" fmla="*/ 4329202 w 4912862"/>
              <a:gd name="connsiteY146" fmla="*/ 5564222 h 5817141"/>
              <a:gd name="connsiteX147" fmla="*/ 4436207 w 4912862"/>
              <a:gd name="connsiteY147" fmla="*/ 5466945 h 5817141"/>
              <a:gd name="connsiteX148" fmla="*/ 4494573 w 4912862"/>
              <a:gd name="connsiteY148" fmla="*/ 5389124 h 5817141"/>
              <a:gd name="connsiteX149" fmla="*/ 4514028 w 4912862"/>
              <a:gd name="connsiteY149" fmla="*/ 5359941 h 5817141"/>
              <a:gd name="connsiteX150" fmla="*/ 4543211 w 4912862"/>
              <a:gd name="connsiteY150" fmla="*/ 5321030 h 5817141"/>
              <a:gd name="connsiteX151" fmla="*/ 4572394 w 4912862"/>
              <a:gd name="connsiteY151" fmla="*/ 5291847 h 5817141"/>
              <a:gd name="connsiteX152" fmla="*/ 4611304 w 4912862"/>
              <a:gd name="connsiteY152" fmla="*/ 5204298 h 5817141"/>
              <a:gd name="connsiteX153" fmla="*/ 4650215 w 4912862"/>
              <a:gd name="connsiteY153" fmla="*/ 5126477 h 5817141"/>
              <a:gd name="connsiteX154" fmla="*/ 4659943 w 4912862"/>
              <a:gd name="connsiteY154" fmla="*/ 5087566 h 5817141"/>
              <a:gd name="connsiteX155" fmla="*/ 4689126 w 4912862"/>
              <a:gd name="connsiteY155" fmla="*/ 5058383 h 5817141"/>
              <a:gd name="connsiteX156" fmla="*/ 4698853 w 4912862"/>
              <a:gd name="connsiteY156" fmla="*/ 5019473 h 5817141"/>
              <a:gd name="connsiteX157" fmla="*/ 4718309 w 4912862"/>
              <a:gd name="connsiteY157" fmla="*/ 5000017 h 5817141"/>
              <a:gd name="connsiteX158" fmla="*/ 4728036 w 4912862"/>
              <a:gd name="connsiteY158" fmla="*/ 4961107 h 5817141"/>
              <a:gd name="connsiteX159" fmla="*/ 4747492 w 4912862"/>
              <a:gd name="connsiteY159" fmla="*/ 4941651 h 5817141"/>
              <a:gd name="connsiteX160" fmla="*/ 4786402 w 4912862"/>
              <a:gd name="connsiteY160" fmla="*/ 4883285 h 5817141"/>
              <a:gd name="connsiteX161" fmla="*/ 4805858 w 4912862"/>
              <a:gd name="connsiteY161" fmla="*/ 4854102 h 5817141"/>
              <a:gd name="connsiteX162" fmla="*/ 4815585 w 4912862"/>
              <a:gd name="connsiteY162" fmla="*/ 4795736 h 5817141"/>
              <a:gd name="connsiteX163" fmla="*/ 4835041 w 4912862"/>
              <a:gd name="connsiteY163" fmla="*/ 4756826 h 5817141"/>
              <a:gd name="connsiteX164" fmla="*/ 4854496 w 4912862"/>
              <a:gd name="connsiteY164" fmla="*/ 4708188 h 5817141"/>
              <a:gd name="connsiteX165" fmla="*/ 4864224 w 4912862"/>
              <a:gd name="connsiteY165" fmla="*/ 4640094 h 5817141"/>
              <a:gd name="connsiteX166" fmla="*/ 4883679 w 4912862"/>
              <a:gd name="connsiteY166" fmla="*/ 4601183 h 5817141"/>
              <a:gd name="connsiteX167" fmla="*/ 4903134 w 4912862"/>
              <a:gd name="connsiteY167" fmla="*/ 4494179 h 5817141"/>
              <a:gd name="connsiteX168" fmla="*/ 4893407 w 4912862"/>
              <a:gd name="connsiteY168" fmla="*/ 4153711 h 5817141"/>
              <a:gd name="connsiteX169" fmla="*/ 4883679 w 4912862"/>
              <a:gd name="connsiteY169" fmla="*/ 4105073 h 5817141"/>
              <a:gd name="connsiteX170" fmla="*/ 4864224 w 4912862"/>
              <a:gd name="connsiteY170" fmla="*/ 4036979 h 5817141"/>
              <a:gd name="connsiteX171" fmla="*/ 4825313 w 4912862"/>
              <a:gd name="connsiteY171" fmla="*/ 3939702 h 5817141"/>
              <a:gd name="connsiteX172" fmla="*/ 4835041 w 4912862"/>
              <a:gd name="connsiteY172" fmla="*/ 3365771 h 5817141"/>
              <a:gd name="connsiteX173" fmla="*/ 4873951 w 4912862"/>
              <a:gd name="connsiteY173" fmla="*/ 3219856 h 5817141"/>
              <a:gd name="connsiteX174" fmla="*/ 4883679 w 4912862"/>
              <a:gd name="connsiteY174" fmla="*/ 3132307 h 5817141"/>
              <a:gd name="connsiteX175" fmla="*/ 4903134 w 4912862"/>
              <a:gd name="connsiteY175" fmla="*/ 2976664 h 5817141"/>
              <a:gd name="connsiteX176" fmla="*/ 4912862 w 4912862"/>
              <a:gd name="connsiteY176" fmla="*/ 2879388 h 5817141"/>
              <a:gd name="connsiteX177" fmla="*/ 4903134 w 4912862"/>
              <a:gd name="connsiteY177" fmla="*/ 2256817 h 5817141"/>
              <a:gd name="connsiteX178" fmla="*/ 4893407 w 4912862"/>
              <a:gd name="connsiteY178" fmla="*/ 2178996 h 5817141"/>
              <a:gd name="connsiteX179" fmla="*/ 4873951 w 4912862"/>
              <a:gd name="connsiteY179" fmla="*/ 1391056 h 5817141"/>
              <a:gd name="connsiteX180" fmla="*/ 4854496 w 4912862"/>
              <a:gd name="connsiteY180" fmla="*/ 1264596 h 5817141"/>
              <a:gd name="connsiteX181" fmla="*/ 4825313 w 4912862"/>
              <a:gd name="connsiteY181" fmla="*/ 1089498 h 5817141"/>
              <a:gd name="connsiteX182" fmla="*/ 4805858 w 4912862"/>
              <a:gd name="connsiteY182" fmla="*/ 933856 h 5817141"/>
              <a:gd name="connsiteX183" fmla="*/ 4796130 w 4912862"/>
              <a:gd name="connsiteY183" fmla="*/ 807396 h 5817141"/>
              <a:gd name="connsiteX184" fmla="*/ 4776675 w 4912862"/>
              <a:gd name="connsiteY184" fmla="*/ 758758 h 5817141"/>
              <a:gd name="connsiteX185" fmla="*/ 4757219 w 4912862"/>
              <a:gd name="connsiteY185" fmla="*/ 690664 h 5817141"/>
              <a:gd name="connsiteX186" fmla="*/ 4747492 w 4912862"/>
              <a:gd name="connsiteY186" fmla="*/ 632298 h 5817141"/>
              <a:gd name="connsiteX187" fmla="*/ 4737764 w 4912862"/>
              <a:gd name="connsiteY187" fmla="*/ 593388 h 5817141"/>
              <a:gd name="connsiteX188" fmla="*/ 4718309 w 4912862"/>
              <a:gd name="connsiteY188" fmla="*/ 496111 h 5817141"/>
              <a:gd name="connsiteX189" fmla="*/ 4728036 w 4912862"/>
              <a:gd name="connsiteY189" fmla="*/ 350196 h 5817141"/>
              <a:gd name="connsiteX190" fmla="*/ 4708581 w 4912862"/>
              <a:gd name="connsiteY190" fmla="*/ 311285 h 5817141"/>
              <a:gd name="connsiteX191" fmla="*/ 4659943 w 4912862"/>
              <a:gd name="connsiteY191" fmla="*/ 262647 h 5817141"/>
              <a:gd name="connsiteX0" fmla="*/ 4768252 w 4962805"/>
              <a:gd name="connsiteY0" fmla="*/ 311285 h 5817141"/>
              <a:gd name="connsiteX1" fmla="*/ 4690430 w 4962805"/>
              <a:gd name="connsiteY1" fmla="*/ 214009 h 5817141"/>
              <a:gd name="connsiteX2" fmla="*/ 4612609 w 4962805"/>
              <a:gd name="connsiteY2" fmla="*/ 155643 h 5817141"/>
              <a:gd name="connsiteX3" fmla="*/ 4583426 w 4962805"/>
              <a:gd name="connsiteY3" fmla="*/ 126460 h 5817141"/>
              <a:gd name="connsiteX4" fmla="*/ 4515333 w 4962805"/>
              <a:gd name="connsiteY4" fmla="*/ 107005 h 5817141"/>
              <a:gd name="connsiteX5" fmla="*/ 4476422 w 4962805"/>
              <a:gd name="connsiteY5" fmla="*/ 87549 h 5817141"/>
              <a:gd name="connsiteX6" fmla="*/ 4427784 w 4962805"/>
              <a:gd name="connsiteY6" fmla="*/ 58366 h 5817141"/>
              <a:gd name="connsiteX7" fmla="*/ 4340235 w 4962805"/>
              <a:gd name="connsiteY7" fmla="*/ 29183 h 5817141"/>
              <a:gd name="connsiteX8" fmla="*/ 4281869 w 4962805"/>
              <a:gd name="connsiteY8" fmla="*/ 9728 h 5817141"/>
              <a:gd name="connsiteX9" fmla="*/ 4077588 w 4962805"/>
              <a:gd name="connsiteY9" fmla="*/ 0 h 5817141"/>
              <a:gd name="connsiteX10" fmla="*/ 3153460 w 4962805"/>
              <a:gd name="connsiteY10" fmla="*/ 19456 h 5817141"/>
              <a:gd name="connsiteX11" fmla="*/ 3056184 w 4962805"/>
              <a:gd name="connsiteY11" fmla="*/ 29183 h 5817141"/>
              <a:gd name="connsiteX12" fmla="*/ 3007545 w 4962805"/>
              <a:gd name="connsiteY12" fmla="*/ 48639 h 5817141"/>
              <a:gd name="connsiteX13" fmla="*/ 2968635 w 4962805"/>
              <a:gd name="connsiteY13" fmla="*/ 58366 h 5817141"/>
              <a:gd name="connsiteX14" fmla="*/ 2900541 w 4962805"/>
              <a:gd name="connsiteY14" fmla="*/ 87549 h 5817141"/>
              <a:gd name="connsiteX15" fmla="*/ 2851903 w 4962805"/>
              <a:gd name="connsiteY15" fmla="*/ 97277 h 5817141"/>
              <a:gd name="connsiteX16" fmla="*/ 2803264 w 4962805"/>
              <a:gd name="connsiteY16" fmla="*/ 116732 h 5817141"/>
              <a:gd name="connsiteX17" fmla="*/ 2715716 w 4962805"/>
              <a:gd name="connsiteY17" fmla="*/ 136188 h 5817141"/>
              <a:gd name="connsiteX18" fmla="*/ 2598984 w 4962805"/>
              <a:gd name="connsiteY18" fmla="*/ 165371 h 5817141"/>
              <a:gd name="connsiteX19" fmla="*/ 2491979 w 4962805"/>
              <a:gd name="connsiteY19" fmla="*/ 194553 h 5817141"/>
              <a:gd name="connsiteX20" fmla="*/ 2453069 w 4962805"/>
              <a:gd name="connsiteY20" fmla="*/ 214009 h 5817141"/>
              <a:gd name="connsiteX21" fmla="*/ 2423886 w 4962805"/>
              <a:gd name="connsiteY21" fmla="*/ 223736 h 5817141"/>
              <a:gd name="connsiteX22" fmla="*/ 2365520 w 4962805"/>
              <a:gd name="connsiteY22" fmla="*/ 262647 h 5817141"/>
              <a:gd name="connsiteX23" fmla="*/ 2346064 w 4962805"/>
              <a:gd name="connsiteY23" fmla="*/ 282102 h 5817141"/>
              <a:gd name="connsiteX24" fmla="*/ 2316882 w 4962805"/>
              <a:gd name="connsiteY24" fmla="*/ 291830 h 5817141"/>
              <a:gd name="connsiteX25" fmla="*/ 2277971 w 4962805"/>
              <a:gd name="connsiteY25" fmla="*/ 311285 h 5817141"/>
              <a:gd name="connsiteX26" fmla="*/ 2200150 w 4962805"/>
              <a:gd name="connsiteY26" fmla="*/ 350196 h 5817141"/>
              <a:gd name="connsiteX27" fmla="*/ 2151511 w 4962805"/>
              <a:gd name="connsiteY27" fmla="*/ 389107 h 5817141"/>
              <a:gd name="connsiteX28" fmla="*/ 2122328 w 4962805"/>
              <a:gd name="connsiteY28" fmla="*/ 398834 h 5817141"/>
              <a:gd name="connsiteX29" fmla="*/ 2102873 w 4962805"/>
              <a:gd name="connsiteY29" fmla="*/ 428017 h 5817141"/>
              <a:gd name="connsiteX30" fmla="*/ 2034779 w 4962805"/>
              <a:gd name="connsiteY30" fmla="*/ 476656 h 5817141"/>
              <a:gd name="connsiteX31" fmla="*/ 1986141 w 4962805"/>
              <a:gd name="connsiteY31" fmla="*/ 505839 h 5817141"/>
              <a:gd name="connsiteX32" fmla="*/ 1927775 w 4962805"/>
              <a:gd name="connsiteY32" fmla="*/ 573932 h 5817141"/>
              <a:gd name="connsiteX33" fmla="*/ 1898592 w 4962805"/>
              <a:gd name="connsiteY33" fmla="*/ 603115 h 5817141"/>
              <a:gd name="connsiteX34" fmla="*/ 1879137 w 4962805"/>
              <a:gd name="connsiteY34" fmla="*/ 632298 h 5817141"/>
              <a:gd name="connsiteX35" fmla="*/ 1849954 w 4962805"/>
              <a:gd name="connsiteY35" fmla="*/ 651753 h 5817141"/>
              <a:gd name="connsiteX36" fmla="*/ 1830499 w 4962805"/>
              <a:gd name="connsiteY36" fmla="*/ 671209 h 5817141"/>
              <a:gd name="connsiteX37" fmla="*/ 1820771 w 4962805"/>
              <a:gd name="connsiteY37" fmla="*/ 710119 h 5817141"/>
              <a:gd name="connsiteX38" fmla="*/ 1801316 w 4962805"/>
              <a:gd name="connsiteY38" fmla="*/ 729575 h 5817141"/>
              <a:gd name="connsiteX39" fmla="*/ 1781860 w 4962805"/>
              <a:gd name="connsiteY39" fmla="*/ 807396 h 5817141"/>
              <a:gd name="connsiteX40" fmla="*/ 1762405 w 4962805"/>
              <a:gd name="connsiteY40" fmla="*/ 846307 h 5817141"/>
              <a:gd name="connsiteX41" fmla="*/ 1733222 w 4962805"/>
              <a:gd name="connsiteY41" fmla="*/ 904673 h 5817141"/>
              <a:gd name="connsiteX42" fmla="*/ 1713767 w 4962805"/>
              <a:gd name="connsiteY42" fmla="*/ 1021405 h 5817141"/>
              <a:gd name="connsiteX43" fmla="*/ 1704039 w 4962805"/>
              <a:gd name="connsiteY43" fmla="*/ 1050588 h 5817141"/>
              <a:gd name="connsiteX44" fmla="*/ 1694311 w 4962805"/>
              <a:gd name="connsiteY44" fmla="*/ 1089498 h 5817141"/>
              <a:gd name="connsiteX45" fmla="*/ 1674856 w 4962805"/>
              <a:gd name="connsiteY45" fmla="*/ 1138136 h 5817141"/>
              <a:gd name="connsiteX46" fmla="*/ 1645673 w 4962805"/>
              <a:gd name="connsiteY46" fmla="*/ 1274324 h 5817141"/>
              <a:gd name="connsiteX47" fmla="*/ 1635945 w 4962805"/>
              <a:gd name="connsiteY47" fmla="*/ 1449422 h 5817141"/>
              <a:gd name="connsiteX48" fmla="*/ 1665128 w 4962805"/>
              <a:gd name="connsiteY48" fmla="*/ 1643975 h 5817141"/>
              <a:gd name="connsiteX49" fmla="*/ 1684584 w 4962805"/>
              <a:gd name="connsiteY49" fmla="*/ 1663430 h 5817141"/>
              <a:gd name="connsiteX50" fmla="*/ 1713767 w 4962805"/>
              <a:gd name="connsiteY50" fmla="*/ 1750979 h 5817141"/>
              <a:gd name="connsiteX51" fmla="*/ 1733222 w 4962805"/>
              <a:gd name="connsiteY51" fmla="*/ 1828800 h 5817141"/>
              <a:gd name="connsiteX52" fmla="*/ 1742950 w 4962805"/>
              <a:gd name="connsiteY52" fmla="*/ 1867711 h 5817141"/>
              <a:gd name="connsiteX53" fmla="*/ 1791588 w 4962805"/>
              <a:gd name="connsiteY53" fmla="*/ 1945532 h 5817141"/>
              <a:gd name="connsiteX54" fmla="*/ 1811043 w 4962805"/>
              <a:gd name="connsiteY54" fmla="*/ 1964988 h 5817141"/>
              <a:gd name="connsiteX55" fmla="*/ 1830499 w 4962805"/>
              <a:gd name="connsiteY55" fmla="*/ 2003898 h 5817141"/>
              <a:gd name="connsiteX56" fmla="*/ 1840226 w 4962805"/>
              <a:gd name="connsiteY56" fmla="*/ 2042809 h 5817141"/>
              <a:gd name="connsiteX57" fmla="*/ 1986141 w 4962805"/>
              <a:gd name="connsiteY57" fmla="*/ 2023353 h 5817141"/>
              <a:gd name="connsiteX58" fmla="*/ 2063962 w 4962805"/>
              <a:gd name="connsiteY58" fmla="*/ 2062264 h 5817141"/>
              <a:gd name="connsiteX59" fmla="*/ 2102873 w 4962805"/>
              <a:gd name="connsiteY59" fmla="*/ 2071992 h 5817141"/>
              <a:gd name="connsiteX60" fmla="*/ 2141784 w 4962805"/>
              <a:gd name="connsiteY60" fmla="*/ 2101175 h 5817141"/>
              <a:gd name="connsiteX61" fmla="*/ 2161239 w 4962805"/>
              <a:gd name="connsiteY61" fmla="*/ 2130358 h 5817141"/>
              <a:gd name="connsiteX62" fmla="*/ 2229333 w 4962805"/>
              <a:gd name="connsiteY62" fmla="*/ 2149813 h 5817141"/>
              <a:gd name="connsiteX63" fmla="*/ 2297426 w 4962805"/>
              <a:gd name="connsiteY63" fmla="*/ 2237362 h 5817141"/>
              <a:gd name="connsiteX64" fmla="*/ 2268243 w 4962805"/>
              <a:gd name="connsiteY64" fmla="*/ 2344366 h 5817141"/>
              <a:gd name="connsiteX65" fmla="*/ 2248788 w 4962805"/>
              <a:gd name="connsiteY65" fmla="*/ 2363822 h 5817141"/>
              <a:gd name="connsiteX66" fmla="*/ 2218289 w 4962805"/>
              <a:gd name="connsiteY66" fmla="*/ 2419106 h 5817141"/>
              <a:gd name="connsiteX67" fmla="*/ 1947230 w 4962805"/>
              <a:gd name="connsiteY67" fmla="*/ 2500009 h 5817141"/>
              <a:gd name="connsiteX68" fmla="*/ 1498209 w 4962805"/>
              <a:gd name="connsiteY68" fmla="*/ 2491114 h 5817141"/>
              <a:gd name="connsiteX69" fmla="*/ 1426201 w 4962805"/>
              <a:gd name="connsiteY69" fmla="*/ 2563122 h 5817141"/>
              <a:gd name="connsiteX70" fmla="*/ 1392754 w 4962805"/>
              <a:gd name="connsiteY70" fmla="*/ 2636196 h 5817141"/>
              <a:gd name="connsiteX71" fmla="*/ 1353843 w 4962805"/>
              <a:gd name="connsiteY71" fmla="*/ 2665379 h 5817141"/>
              <a:gd name="connsiteX72" fmla="*/ 1344116 w 4962805"/>
              <a:gd name="connsiteY72" fmla="*/ 2694562 h 5817141"/>
              <a:gd name="connsiteX73" fmla="*/ 1295477 w 4962805"/>
              <a:gd name="connsiteY73" fmla="*/ 2743200 h 5817141"/>
              <a:gd name="connsiteX74" fmla="*/ 1256567 w 4962805"/>
              <a:gd name="connsiteY74" fmla="*/ 2801566 h 5817141"/>
              <a:gd name="connsiteX75" fmla="*/ 1237111 w 4962805"/>
              <a:gd name="connsiteY75" fmla="*/ 2840477 h 5817141"/>
              <a:gd name="connsiteX76" fmla="*/ 1207928 w 4962805"/>
              <a:gd name="connsiteY76" fmla="*/ 2869660 h 5817141"/>
              <a:gd name="connsiteX77" fmla="*/ 1120379 w 4962805"/>
              <a:gd name="connsiteY77" fmla="*/ 2976664 h 5817141"/>
              <a:gd name="connsiteX78" fmla="*/ 1091196 w 4962805"/>
              <a:gd name="connsiteY78" fmla="*/ 2986392 h 5817141"/>
              <a:gd name="connsiteX79" fmla="*/ 1032830 w 4962805"/>
              <a:gd name="connsiteY79" fmla="*/ 3044758 h 5817141"/>
              <a:gd name="connsiteX80" fmla="*/ 964737 w 4962805"/>
              <a:gd name="connsiteY80" fmla="*/ 3093396 h 5817141"/>
              <a:gd name="connsiteX81" fmla="*/ 935554 w 4962805"/>
              <a:gd name="connsiteY81" fmla="*/ 3122579 h 5817141"/>
              <a:gd name="connsiteX82" fmla="*/ 886916 w 4962805"/>
              <a:gd name="connsiteY82" fmla="*/ 3151762 h 5817141"/>
              <a:gd name="connsiteX83" fmla="*/ 838277 w 4962805"/>
              <a:gd name="connsiteY83" fmla="*/ 3210128 h 5817141"/>
              <a:gd name="connsiteX84" fmla="*/ 809094 w 4962805"/>
              <a:gd name="connsiteY84" fmla="*/ 3239311 h 5817141"/>
              <a:gd name="connsiteX85" fmla="*/ 750728 w 4962805"/>
              <a:gd name="connsiteY85" fmla="*/ 3326860 h 5817141"/>
              <a:gd name="connsiteX86" fmla="*/ 702090 w 4962805"/>
              <a:gd name="connsiteY86" fmla="*/ 3385226 h 5817141"/>
              <a:gd name="connsiteX87" fmla="*/ 692362 w 4962805"/>
              <a:gd name="connsiteY87" fmla="*/ 3414409 h 5817141"/>
              <a:gd name="connsiteX88" fmla="*/ 624269 w 4962805"/>
              <a:gd name="connsiteY88" fmla="*/ 3521413 h 5817141"/>
              <a:gd name="connsiteX89" fmla="*/ 595086 w 4962805"/>
              <a:gd name="connsiteY89" fmla="*/ 3589507 h 5817141"/>
              <a:gd name="connsiteX90" fmla="*/ 575630 w 4962805"/>
              <a:gd name="connsiteY90" fmla="*/ 3657600 h 5817141"/>
              <a:gd name="connsiteX91" fmla="*/ 526992 w 4962805"/>
              <a:gd name="connsiteY91" fmla="*/ 3735422 h 5817141"/>
              <a:gd name="connsiteX92" fmla="*/ 517264 w 4962805"/>
              <a:gd name="connsiteY92" fmla="*/ 3774332 h 5817141"/>
              <a:gd name="connsiteX93" fmla="*/ 497809 w 4962805"/>
              <a:gd name="connsiteY93" fmla="*/ 3842426 h 5817141"/>
              <a:gd name="connsiteX94" fmla="*/ 468626 w 4962805"/>
              <a:gd name="connsiteY94" fmla="*/ 3929975 h 5817141"/>
              <a:gd name="connsiteX95" fmla="*/ 439443 w 4962805"/>
              <a:gd name="connsiteY95" fmla="*/ 4046707 h 5817141"/>
              <a:gd name="connsiteX96" fmla="*/ 410260 w 4962805"/>
              <a:gd name="connsiteY96" fmla="*/ 4143983 h 5817141"/>
              <a:gd name="connsiteX97" fmla="*/ 419988 w 4962805"/>
              <a:gd name="connsiteY97" fmla="*/ 4250988 h 5817141"/>
              <a:gd name="connsiteX98" fmla="*/ 429716 w 4962805"/>
              <a:gd name="connsiteY98" fmla="*/ 4299626 h 5817141"/>
              <a:gd name="connsiteX99" fmla="*/ 458899 w 4962805"/>
              <a:gd name="connsiteY99" fmla="*/ 4533090 h 5817141"/>
              <a:gd name="connsiteX100" fmla="*/ 468626 w 4962805"/>
              <a:gd name="connsiteY100" fmla="*/ 4688732 h 5817141"/>
              <a:gd name="connsiteX101" fmla="*/ 478354 w 4962805"/>
              <a:gd name="connsiteY101" fmla="*/ 4717915 h 5817141"/>
              <a:gd name="connsiteX102" fmla="*/ 58049 w 4962805"/>
              <a:gd name="connsiteY102" fmla="*/ 5083402 h 5817141"/>
              <a:gd name="connsiteX103" fmla="*/ 130057 w 4962805"/>
              <a:gd name="connsiteY103" fmla="*/ 5659466 h 5817141"/>
              <a:gd name="connsiteX104" fmla="*/ 556175 w 4962805"/>
              <a:gd name="connsiteY104" fmla="*/ 5000017 h 5817141"/>
              <a:gd name="connsiteX105" fmla="*/ 585358 w 4962805"/>
              <a:gd name="connsiteY105" fmla="*/ 5029200 h 5817141"/>
              <a:gd name="connsiteX106" fmla="*/ 624269 w 4962805"/>
              <a:gd name="connsiteY106" fmla="*/ 5107022 h 5817141"/>
              <a:gd name="connsiteX107" fmla="*/ 653452 w 4962805"/>
              <a:gd name="connsiteY107" fmla="*/ 5136205 h 5817141"/>
              <a:gd name="connsiteX108" fmla="*/ 682635 w 4962805"/>
              <a:gd name="connsiteY108" fmla="*/ 5175115 h 5817141"/>
              <a:gd name="connsiteX109" fmla="*/ 702090 w 4962805"/>
              <a:gd name="connsiteY109" fmla="*/ 5194571 h 5817141"/>
              <a:gd name="connsiteX110" fmla="*/ 721545 w 4962805"/>
              <a:gd name="connsiteY110" fmla="*/ 5223753 h 5817141"/>
              <a:gd name="connsiteX111" fmla="*/ 750728 w 4962805"/>
              <a:gd name="connsiteY111" fmla="*/ 5243209 h 5817141"/>
              <a:gd name="connsiteX112" fmla="*/ 770184 w 4962805"/>
              <a:gd name="connsiteY112" fmla="*/ 5272392 h 5817141"/>
              <a:gd name="connsiteX113" fmla="*/ 799367 w 4962805"/>
              <a:gd name="connsiteY113" fmla="*/ 5291847 h 5817141"/>
              <a:gd name="connsiteX114" fmla="*/ 828550 w 4962805"/>
              <a:gd name="connsiteY114" fmla="*/ 5321030 h 5817141"/>
              <a:gd name="connsiteX115" fmla="*/ 857733 w 4962805"/>
              <a:gd name="connsiteY115" fmla="*/ 5340485 h 5817141"/>
              <a:gd name="connsiteX116" fmla="*/ 886916 w 4962805"/>
              <a:gd name="connsiteY116" fmla="*/ 5369668 h 5817141"/>
              <a:gd name="connsiteX117" fmla="*/ 916099 w 4962805"/>
              <a:gd name="connsiteY117" fmla="*/ 5379396 h 5817141"/>
              <a:gd name="connsiteX118" fmla="*/ 945282 w 4962805"/>
              <a:gd name="connsiteY118" fmla="*/ 5398851 h 5817141"/>
              <a:gd name="connsiteX119" fmla="*/ 984192 w 4962805"/>
              <a:gd name="connsiteY119" fmla="*/ 5428034 h 5817141"/>
              <a:gd name="connsiteX120" fmla="*/ 1062013 w 4962805"/>
              <a:gd name="connsiteY120" fmla="*/ 5447490 h 5817141"/>
              <a:gd name="connsiteX121" fmla="*/ 1100924 w 4962805"/>
              <a:gd name="connsiteY121" fmla="*/ 5466945 h 5817141"/>
              <a:gd name="connsiteX122" fmla="*/ 1237111 w 4962805"/>
              <a:gd name="connsiteY122" fmla="*/ 5496128 h 5817141"/>
              <a:gd name="connsiteX123" fmla="*/ 1305205 w 4962805"/>
              <a:gd name="connsiteY123" fmla="*/ 5525311 h 5817141"/>
              <a:gd name="connsiteX124" fmla="*/ 1392754 w 4962805"/>
              <a:gd name="connsiteY124" fmla="*/ 5554494 h 5817141"/>
              <a:gd name="connsiteX125" fmla="*/ 1431664 w 4962805"/>
              <a:gd name="connsiteY125" fmla="*/ 5573949 h 5817141"/>
              <a:gd name="connsiteX126" fmla="*/ 1509486 w 4962805"/>
              <a:gd name="connsiteY126" fmla="*/ 5603132 h 5817141"/>
              <a:gd name="connsiteX127" fmla="*/ 1616490 w 4962805"/>
              <a:gd name="connsiteY127" fmla="*/ 5632315 h 5817141"/>
              <a:gd name="connsiteX128" fmla="*/ 1655401 w 4962805"/>
              <a:gd name="connsiteY128" fmla="*/ 5671226 h 5817141"/>
              <a:gd name="connsiteX129" fmla="*/ 1742950 w 4962805"/>
              <a:gd name="connsiteY129" fmla="*/ 5680953 h 5817141"/>
              <a:gd name="connsiteX130" fmla="*/ 1811043 w 4962805"/>
              <a:gd name="connsiteY130" fmla="*/ 5700409 h 5817141"/>
              <a:gd name="connsiteX131" fmla="*/ 2054235 w 4962805"/>
              <a:gd name="connsiteY131" fmla="*/ 5729592 h 5817141"/>
              <a:gd name="connsiteX132" fmla="*/ 2190422 w 4962805"/>
              <a:gd name="connsiteY132" fmla="*/ 5749047 h 5817141"/>
              <a:gd name="connsiteX133" fmla="*/ 2297426 w 4962805"/>
              <a:gd name="connsiteY133" fmla="*/ 5768502 h 5817141"/>
              <a:gd name="connsiteX134" fmla="*/ 2482252 w 4962805"/>
              <a:gd name="connsiteY134" fmla="*/ 5778230 h 5817141"/>
              <a:gd name="connsiteX135" fmla="*/ 2696260 w 4962805"/>
              <a:gd name="connsiteY135" fmla="*/ 5807413 h 5817141"/>
              <a:gd name="connsiteX136" fmla="*/ 2696260 w 4962805"/>
              <a:gd name="connsiteY136" fmla="*/ 5807413 h 5817141"/>
              <a:gd name="connsiteX137" fmla="*/ 2744899 w 4962805"/>
              <a:gd name="connsiteY137" fmla="*/ 5817141 h 5817141"/>
              <a:gd name="connsiteX138" fmla="*/ 3717664 w 4962805"/>
              <a:gd name="connsiteY138" fmla="*/ 5797685 h 5817141"/>
              <a:gd name="connsiteX139" fmla="*/ 3814941 w 4962805"/>
              <a:gd name="connsiteY139" fmla="*/ 5768502 h 5817141"/>
              <a:gd name="connsiteX140" fmla="*/ 3931673 w 4962805"/>
              <a:gd name="connsiteY140" fmla="*/ 5739319 h 5817141"/>
              <a:gd name="connsiteX141" fmla="*/ 4028950 w 4962805"/>
              <a:gd name="connsiteY141" fmla="*/ 5710136 h 5817141"/>
              <a:gd name="connsiteX142" fmla="*/ 4077588 w 4962805"/>
              <a:gd name="connsiteY142" fmla="*/ 5690681 h 5817141"/>
              <a:gd name="connsiteX143" fmla="*/ 4204047 w 4962805"/>
              <a:gd name="connsiteY143" fmla="*/ 5661498 h 5817141"/>
              <a:gd name="connsiteX144" fmla="*/ 4301324 w 4962805"/>
              <a:gd name="connsiteY144" fmla="*/ 5622588 h 5817141"/>
              <a:gd name="connsiteX145" fmla="*/ 4340235 w 4962805"/>
              <a:gd name="connsiteY145" fmla="*/ 5612860 h 5817141"/>
              <a:gd name="connsiteX146" fmla="*/ 4379145 w 4962805"/>
              <a:gd name="connsiteY146" fmla="*/ 5564222 h 5817141"/>
              <a:gd name="connsiteX147" fmla="*/ 4486150 w 4962805"/>
              <a:gd name="connsiteY147" fmla="*/ 5466945 h 5817141"/>
              <a:gd name="connsiteX148" fmla="*/ 4544516 w 4962805"/>
              <a:gd name="connsiteY148" fmla="*/ 5389124 h 5817141"/>
              <a:gd name="connsiteX149" fmla="*/ 4563971 w 4962805"/>
              <a:gd name="connsiteY149" fmla="*/ 5359941 h 5817141"/>
              <a:gd name="connsiteX150" fmla="*/ 4593154 w 4962805"/>
              <a:gd name="connsiteY150" fmla="*/ 5321030 h 5817141"/>
              <a:gd name="connsiteX151" fmla="*/ 4622337 w 4962805"/>
              <a:gd name="connsiteY151" fmla="*/ 5291847 h 5817141"/>
              <a:gd name="connsiteX152" fmla="*/ 4661247 w 4962805"/>
              <a:gd name="connsiteY152" fmla="*/ 5204298 h 5817141"/>
              <a:gd name="connsiteX153" fmla="*/ 4700158 w 4962805"/>
              <a:gd name="connsiteY153" fmla="*/ 5126477 h 5817141"/>
              <a:gd name="connsiteX154" fmla="*/ 4709886 w 4962805"/>
              <a:gd name="connsiteY154" fmla="*/ 5087566 h 5817141"/>
              <a:gd name="connsiteX155" fmla="*/ 4739069 w 4962805"/>
              <a:gd name="connsiteY155" fmla="*/ 5058383 h 5817141"/>
              <a:gd name="connsiteX156" fmla="*/ 4748796 w 4962805"/>
              <a:gd name="connsiteY156" fmla="*/ 5019473 h 5817141"/>
              <a:gd name="connsiteX157" fmla="*/ 4768252 w 4962805"/>
              <a:gd name="connsiteY157" fmla="*/ 5000017 h 5817141"/>
              <a:gd name="connsiteX158" fmla="*/ 4777979 w 4962805"/>
              <a:gd name="connsiteY158" fmla="*/ 4961107 h 5817141"/>
              <a:gd name="connsiteX159" fmla="*/ 4797435 w 4962805"/>
              <a:gd name="connsiteY159" fmla="*/ 4941651 h 5817141"/>
              <a:gd name="connsiteX160" fmla="*/ 4836345 w 4962805"/>
              <a:gd name="connsiteY160" fmla="*/ 4883285 h 5817141"/>
              <a:gd name="connsiteX161" fmla="*/ 4855801 w 4962805"/>
              <a:gd name="connsiteY161" fmla="*/ 4854102 h 5817141"/>
              <a:gd name="connsiteX162" fmla="*/ 4865528 w 4962805"/>
              <a:gd name="connsiteY162" fmla="*/ 4795736 h 5817141"/>
              <a:gd name="connsiteX163" fmla="*/ 4884984 w 4962805"/>
              <a:gd name="connsiteY163" fmla="*/ 4756826 h 5817141"/>
              <a:gd name="connsiteX164" fmla="*/ 4904439 w 4962805"/>
              <a:gd name="connsiteY164" fmla="*/ 4708188 h 5817141"/>
              <a:gd name="connsiteX165" fmla="*/ 4914167 w 4962805"/>
              <a:gd name="connsiteY165" fmla="*/ 4640094 h 5817141"/>
              <a:gd name="connsiteX166" fmla="*/ 4933622 w 4962805"/>
              <a:gd name="connsiteY166" fmla="*/ 4601183 h 5817141"/>
              <a:gd name="connsiteX167" fmla="*/ 4953077 w 4962805"/>
              <a:gd name="connsiteY167" fmla="*/ 4494179 h 5817141"/>
              <a:gd name="connsiteX168" fmla="*/ 4943350 w 4962805"/>
              <a:gd name="connsiteY168" fmla="*/ 4153711 h 5817141"/>
              <a:gd name="connsiteX169" fmla="*/ 4933622 w 4962805"/>
              <a:gd name="connsiteY169" fmla="*/ 4105073 h 5817141"/>
              <a:gd name="connsiteX170" fmla="*/ 4914167 w 4962805"/>
              <a:gd name="connsiteY170" fmla="*/ 4036979 h 5817141"/>
              <a:gd name="connsiteX171" fmla="*/ 4875256 w 4962805"/>
              <a:gd name="connsiteY171" fmla="*/ 3939702 h 5817141"/>
              <a:gd name="connsiteX172" fmla="*/ 4884984 w 4962805"/>
              <a:gd name="connsiteY172" fmla="*/ 3365771 h 5817141"/>
              <a:gd name="connsiteX173" fmla="*/ 4923894 w 4962805"/>
              <a:gd name="connsiteY173" fmla="*/ 3219856 h 5817141"/>
              <a:gd name="connsiteX174" fmla="*/ 4933622 w 4962805"/>
              <a:gd name="connsiteY174" fmla="*/ 3132307 h 5817141"/>
              <a:gd name="connsiteX175" fmla="*/ 4953077 w 4962805"/>
              <a:gd name="connsiteY175" fmla="*/ 2976664 h 5817141"/>
              <a:gd name="connsiteX176" fmla="*/ 4962805 w 4962805"/>
              <a:gd name="connsiteY176" fmla="*/ 2879388 h 5817141"/>
              <a:gd name="connsiteX177" fmla="*/ 4953077 w 4962805"/>
              <a:gd name="connsiteY177" fmla="*/ 2256817 h 5817141"/>
              <a:gd name="connsiteX178" fmla="*/ 4943350 w 4962805"/>
              <a:gd name="connsiteY178" fmla="*/ 2178996 h 5817141"/>
              <a:gd name="connsiteX179" fmla="*/ 4923894 w 4962805"/>
              <a:gd name="connsiteY179" fmla="*/ 1391056 h 5817141"/>
              <a:gd name="connsiteX180" fmla="*/ 4904439 w 4962805"/>
              <a:gd name="connsiteY180" fmla="*/ 1264596 h 5817141"/>
              <a:gd name="connsiteX181" fmla="*/ 4875256 w 4962805"/>
              <a:gd name="connsiteY181" fmla="*/ 1089498 h 5817141"/>
              <a:gd name="connsiteX182" fmla="*/ 4855801 w 4962805"/>
              <a:gd name="connsiteY182" fmla="*/ 933856 h 5817141"/>
              <a:gd name="connsiteX183" fmla="*/ 4846073 w 4962805"/>
              <a:gd name="connsiteY183" fmla="*/ 807396 h 5817141"/>
              <a:gd name="connsiteX184" fmla="*/ 4826618 w 4962805"/>
              <a:gd name="connsiteY184" fmla="*/ 758758 h 5817141"/>
              <a:gd name="connsiteX185" fmla="*/ 4807162 w 4962805"/>
              <a:gd name="connsiteY185" fmla="*/ 690664 h 5817141"/>
              <a:gd name="connsiteX186" fmla="*/ 4797435 w 4962805"/>
              <a:gd name="connsiteY186" fmla="*/ 632298 h 5817141"/>
              <a:gd name="connsiteX187" fmla="*/ 4787707 w 4962805"/>
              <a:gd name="connsiteY187" fmla="*/ 593388 h 5817141"/>
              <a:gd name="connsiteX188" fmla="*/ 4768252 w 4962805"/>
              <a:gd name="connsiteY188" fmla="*/ 496111 h 5817141"/>
              <a:gd name="connsiteX189" fmla="*/ 4777979 w 4962805"/>
              <a:gd name="connsiteY189" fmla="*/ 350196 h 5817141"/>
              <a:gd name="connsiteX190" fmla="*/ 4758524 w 4962805"/>
              <a:gd name="connsiteY190" fmla="*/ 311285 h 5817141"/>
              <a:gd name="connsiteX191" fmla="*/ 4709886 w 4962805"/>
              <a:gd name="connsiteY191" fmla="*/ 262647 h 5817141"/>
              <a:gd name="connsiteX0" fmla="*/ 4768252 w 4962805"/>
              <a:gd name="connsiteY0" fmla="*/ 311285 h 5911397"/>
              <a:gd name="connsiteX1" fmla="*/ 4690430 w 4962805"/>
              <a:gd name="connsiteY1" fmla="*/ 214009 h 5911397"/>
              <a:gd name="connsiteX2" fmla="*/ 4612609 w 4962805"/>
              <a:gd name="connsiteY2" fmla="*/ 155643 h 5911397"/>
              <a:gd name="connsiteX3" fmla="*/ 4583426 w 4962805"/>
              <a:gd name="connsiteY3" fmla="*/ 126460 h 5911397"/>
              <a:gd name="connsiteX4" fmla="*/ 4515333 w 4962805"/>
              <a:gd name="connsiteY4" fmla="*/ 107005 h 5911397"/>
              <a:gd name="connsiteX5" fmla="*/ 4476422 w 4962805"/>
              <a:gd name="connsiteY5" fmla="*/ 87549 h 5911397"/>
              <a:gd name="connsiteX6" fmla="*/ 4427784 w 4962805"/>
              <a:gd name="connsiteY6" fmla="*/ 58366 h 5911397"/>
              <a:gd name="connsiteX7" fmla="*/ 4340235 w 4962805"/>
              <a:gd name="connsiteY7" fmla="*/ 29183 h 5911397"/>
              <a:gd name="connsiteX8" fmla="*/ 4281869 w 4962805"/>
              <a:gd name="connsiteY8" fmla="*/ 9728 h 5911397"/>
              <a:gd name="connsiteX9" fmla="*/ 4077588 w 4962805"/>
              <a:gd name="connsiteY9" fmla="*/ 0 h 5911397"/>
              <a:gd name="connsiteX10" fmla="*/ 3153460 w 4962805"/>
              <a:gd name="connsiteY10" fmla="*/ 19456 h 5911397"/>
              <a:gd name="connsiteX11" fmla="*/ 3056184 w 4962805"/>
              <a:gd name="connsiteY11" fmla="*/ 29183 h 5911397"/>
              <a:gd name="connsiteX12" fmla="*/ 3007545 w 4962805"/>
              <a:gd name="connsiteY12" fmla="*/ 48639 h 5911397"/>
              <a:gd name="connsiteX13" fmla="*/ 2968635 w 4962805"/>
              <a:gd name="connsiteY13" fmla="*/ 58366 h 5911397"/>
              <a:gd name="connsiteX14" fmla="*/ 2900541 w 4962805"/>
              <a:gd name="connsiteY14" fmla="*/ 87549 h 5911397"/>
              <a:gd name="connsiteX15" fmla="*/ 2851903 w 4962805"/>
              <a:gd name="connsiteY15" fmla="*/ 97277 h 5911397"/>
              <a:gd name="connsiteX16" fmla="*/ 2803264 w 4962805"/>
              <a:gd name="connsiteY16" fmla="*/ 116732 h 5911397"/>
              <a:gd name="connsiteX17" fmla="*/ 2715716 w 4962805"/>
              <a:gd name="connsiteY17" fmla="*/ 136188 h 5911397"/>
              <a:gd name="connsiteX18" fmla="*/ 2598984 w 4962805"/>
              <a:gd name="connsiteY18" fmla="*/ 165371 h 5911397"/>
              <a:gd name="connsiteX19" fmla="*/ 2491979 w 4962805"/>
              <a:gd name="connsiteY19" fmla="*/ 194553 h 5911397"/>
              <a:gd name="connsiteX20" fmla="*/ 2453069 w 4962805"/>
              <a:gd name="connsiteY20" fmla="*/ 214009 h 5911397"/>
              <a:gd name="connsiteX21" fmla="*/ 2423886 w 4962805"/>
              <a:gd name="connsiteY21" fmla="*/ 223736 h 5911397"/>
              <a:gd name="connsiteX22" fmla="*/ 2365520 w 4962805"/>
              <a:gd name="connsiteY22" fmla="*/ 262647 h 5911397"/>
              <a:gd name="connsiteX23" fmla="*/ 2346064 w 4962805"/>
              <a:gd name="connsiteY23" fmla="*/ 282102 h 5911397"/>
              <a:gd name="connsiteX24" fmla="*/ 2316882 w 4962805"/>
              <a:gd name="connsiteY24" fmla="*/ 291830 h 5911397"/>
              <a:gd name="connsiteX25" fmla="*/ 2277971 w 4962805"/>
              <a:gd name="connsiteY25" fmla="*/ 311285 h 5911397"/>
              <a:gd name="connsiteX26" fmla="*/ 2200150 w 4962805"/>
              <a:gd name="connsiteY26" fmla="*/ 350196 h 5911397"/>
              <a:gd name="connsiteX27" fmla="*/ 2151511 w 4962805"/>
              <a:gd name="connsiteY27" fmla="*/ 389107 h 5911397"/>
              <a:gd name="connsiteX28" fmla="*/ 2122328 w 4962805"/>
              <a:gd name="connsiteY28" fmla="*/ 398834 h 5911397"/>
              <a:gd name="connsiteX29" fmla="*/ 2102873 w 4962805"/>
              <a:gd name="connsiteY29" fmla="*/ 428017 h 5911397"/>
              <a:gd name="connsiteX30" fmla="*/ 2034779 w 4962805"/>
              <a:gd name="connsiteY30" fmla="*/ 476656 h 5911397"/>
              <a:gd name="connsiteX31" fmla="*/ 1986141 w 4962805"/>
              <a:gd name="connsiteY31" fmla="*/ 505839 h 5911397"/>
              <a:gd name="connsiteX32" fmla="*/ 1927775 w 4962805"/>
              <a:gd name="connsiteY32" fmla="*/ 573932 h 5911397"/>
              <a:gd name="connsiteX33" fmla="*/ 1898592 w 4962805"/>
              <a:gd name="connsiteY33" fmla="*/ 603115 h 5911397"/>
              <a:gd name="connsiteX34" fmla="*/ 1879137 w 4962805"/>
              <a:gd name="connsiteY34" fmla="*/ 632298 h 5911397"/>
              <a:gd name="connsiteX35" fmla="*/ 1849954 w 4962805"/>
              <a:gd name="connsiteY35" fmla="*/ 651753 h 5911397"/>
              <a:gd name="connsiteX36" fmla="*/ 1830499 w 4962805"/>
              <a:gd name="connsiteY36" fmla="*/ 671209 h 5911397"/>
              <a:gd name="connsiteX37" fmla="*/ 1820771 w 4962805"/>
              <a:gd name="connsiteY37" fmla="*/ 710119 h 5911397"/>
              <a:gd name="connsiteX38" fmla="*/ 1801316 w 4962805"/>
              <a:gd name="connsiteY38" fmla="*/ 729575 h 5911397"/>
              <a:gd name="connsiteX39" fmla="*/ 1781860 w 4962805"/>
              <a:gd name="connsiteY39" fmla="*/ 807396 h 5911397"/>
              <a:gd name="connsiteX40" fmla="*/ 1762405 w 4962805"/>
              <a:gd name="connsiteY40" fmla="*/ 846307 h 5911397"/>
              <a:gd name="connsiteX41" fmla="*/ 1733222 w 4962805"/>
              <a:gd name="connsiteY41" fmla="*/ 904673 h 5911397"/>
              <a:gd name="connsiteX42" fmla="*/ 1713767 w 4962805"/>
              <a:gd name="connsiteY42" fmla="*/ 1021405 h 5911397"/>
              <a:gd name="connsiteX43" fmla="*/ 1704039 w 4962805"/>
              <a:gd name="connsiteY43" fmla="*/ 1050588 h 5911397"/>
              <a:gd name="connsiteX44" fmla="*/ 1694311 w 4962805"/>
              <a:gd name="connsiteY44" fmla="*/ 1089498 h 5911397"/>
              <a:gd name="connsiteX45" fmla="*/ 1674856 w 4962805"/>
              <a:gd name="connsiteY45" fmla="*/ 1138136 h 5911397"/>
              <a:gd name="connsiteX46" fmla="*/ 1645673 w 4962805"/>
              <a:gd name="connsiteY46" fmla="*/ 1274324 h 5911397"/>
              <a:gd name="connsiteX47" fmla="*/ 1635945 w 4962805"/>
              <a:gd name="connsiteY47" fmla="*/ 1449422 h 5911397"/>
              <a:gd name="connsiteX48" fmla="*/ 1665128 w 4962805"/>
              <a:gd name="connsiteY48" fmla="*/ 1643975 h 5911397"/>
              <a:gd name="connsiteX49" fmla="*/ 1684584 w 4962805"/>
              <a:gd name="connsiteY49" fmla="*/ 1663430 h 5911397"/>
              <a:gd name="connsiteX50" fmla="*/ 1713767 w 4962805"/>
              <a:gd name="connsiteY50" fmla="*/ 1750979 h 5911397"/>
              <a:gd name="connsiteX51" fmla="*/ 1733222 w 4962805"/>
              <a:gd name="connsiteY51" fmla="*/ 1828800 h 5911397"/>
              <a:gd name="connsiteX52" fmla="*/ 1742950 w 4962805"/>
              <a:gd name="connsiteY52" fmla="*/ 1867711 h 5911397"/>
              <a:gd name="connsiteX53" fmla="*/ 1791588 w 4962805"/>
              <a:gd name="connsiteY53" fmla="*/ 1945532 h 5911397"/>
              <a:gd name="connsiteX54" fmla="*/ 1811043 w 4962805"/>
              <a:gd name="connsiteY54" fmla="*/ 1964988 h 5911397"/>
              <a:gd name="connsiteX55" fmla="*/ 1830499 w 4962805"/>
              <a:gd name="connsiteY55" fmla="*/ 2003898 h 5911397"/>
              <a:gd name="connsiteX56" fmla="*/ 1840226 w 4962805"/>
              <a:gd name="connsiteY56" fmla="*/ 2042809 h 5911397"/>
              <a:gd name="connsiteX57" fmla="*/ 1986141 w 4962805"/>
              <a:gd name="connsiteY57" fmla="*/ 2023353 h 5911397"/>
              <a:gd name="connsiteX58" fmla="*/ 2063962 w 4962805"/>
              <a:gd name="connsiteY58" fmla="*/ 2062264 h 5911397"/>
              <a:gd name="connsiteX59" fmla="*/ 2102873 w 4962805"/>
              <a:gd name="connsiteY59" fmla="*/ 2071992 h 5911397"/>
              <a:gd name="connsiteX60" fmla="*/ 2141784 w 4962805"/>
              <a:gd name="connsiteY60" fmla="*/ 2101175 h 5911397"/>
              <a:gd name="connsiteX61" fmla="*/ 2161239 w 4962805"/>
              <a:gd name="connsiteY61" fmla="*/ 2130358 h 5911397"/>
              <a:gd name="connsiteX62" fmla="*/ 2229333 w 4962805"/>
              <a:gd name="connsiteY62" fmla="*/ 2149813 h 5911397"/>
              <a:gd name="connsiteX63" fmla="*/ 2297426 w 4962805"/>
              <a:gd name="connsiteY63" fmla="*/ 2237362 h 5911397"/>
              <a:gd name="connsiteX64" fmla="*/ 2268243 w 4962805"/>
              <a:gd name="connsiteY64" fmla="*/ 2344366 h 5911397"/>
              <a:gd name="connsiteX65" fmla="*/ 2248788 w 4962805"/>
              <a:gd name="connsiteY65" fmla="*/ 2363822 h 5911397"/>
              <a:gd name="connsiteX66" fmla="*/ 2218289 w 4962805"/>
              <a:gd name="connsiteY66" fmla="*/ 2419106 h 5911397"/>
              <a:gd name="connsiteX67" fmla="*/ 1947230 w 4962805"/>
              <a:gd name="connsiteY67" fmla="*/ 2500009 h 5911397"/>
              <a:gd name="connsiteX68" fmla="*/ 1498209 w 4962805"/>
              <a:gd name="connsiteY68" fmla="*/ 2491114 h 5911397"/>
              <a:gd name="connsiteX69" fmla="*/ 1426201 w 4962805"/>
              <a:gd name="connsiteY69" fmla="*/ 2563122 h 5911397"/>
              <a:gd name="connsiteX70" fmla="*/ 1392754 w 4962805"/>
              <a:gd name="connsiteY70" fmla="*/ 2636196 h 5911397"/>
              <a:gd name="connsiteX71" fmla="*/ 1353843 w 4962805"/>
              <a:gd name="connsiteY71" fmla="*/ 2665379 h 5911397"/>
              <a:gd name="connsiteX72" fmla="*/ 1344116 w 4962805"/>
              <a:gd name="connsiteY72" fmla="*/ 2694562 h 5911397"/>
              <a:gd name="connsiteX73" fmla="*/ 1295477 w 4962805"/>
              <a:gd name="connsiteY73" fmla="*/ 2743200 h 5911397"/>
              <a:gd name="connsiteX74" fmla="*/ 1256567 w 4962805"/>
              <a:gd name="connsiteY74" fmla="*/ 2801566 h 5911397"/>
              <a:gd name="connsiteX75" fmla="*/ 1237111 w 4962805"/>
              <a:gd name="connsiteY75" fmla="*/ 2840477 h 5911397"/>
              <a:gd name="connsiteX76" fmla="*/ 1207928 w 4962805"/>
              <a:gd name="connsiteY76" fmla="*/ 2869660 h 5911397"/>
              <a:gd name="connsiteX77" fmla="*/ 1120379 w 4962805"/>
              <a:gd name="connsiteY77" fmla="*/ 2976664 h 5911397"/>
              <a:gd name="connsiteX78" fmla="*/ 1091196 w 4962805"/>
              <a:gd name="connsiteY78" fmla="*/ 2986392 h 5911397"/>
              <a:gd name="connsiteX79" fmla="*/ 1032830 w 4962805"/>
              <a:gd name="connsiteY79" fmla="*/ 3044758 h 5911397"/>
              <a:gd name="connsiteX80" fmla="*/ 964737 w 4962805"/>
              <a:gd name="connsiteY80" fmla="*/ 3093396 h 5911397"/>
              <a:gd name="connsiteX81" fmla="*/ 935554 w 4962805"/>
              <a:gd name="connsiteY81" fmla="*/ 3122579 h 5911397"/>
              <a:gd name="connsiteX82" fmla="*/ 886916 w 4962805"/>
              <a:gd name="connsiteY82" fmla="*/ 3151762 h 5911397"/>
              <a:gd name="connsiteX83" fmla="*/ 838277 w 4962805"/>
              <a:gd name="connsiteY83" fmla="*/ 3210128 h 5911397"/>
              <a:gd name="connsiteX84" fmla="*/ 809094 w 4962805"/>
              <a:gd name="connsiteY84" fmla="*/ 3239311 h 5911397"/>
              <a:gd name="connsiteX85" fmla="*/ 750728 w 4962805"/>
              <a:gd name="connsiteY85" fmla="*/ 3326860 h 5911397"/>
              <a:gd name="connsiteX86" fmla="*/ 702090 w 4962805"/>
              <a:gd name="connsiteY86" fmla="*/ 3385226 h 5911397"/>
              <a:gd name="connsiteX87" fmla="*/ 692362 w 4962805"/>
              <a:gd name="connsiteY87" fmla="*/ 3414409 h 5911397"/>
              <a:gd name="connsiteX88" fmla="*/ 624269 w 4962805"/>
              <a:gd name="connsiteY88" fmla="*/ 3521413 h 5911397"/>
              <a:gd name="connsiteX89" fmla="*/ 595086 w 4962805"/>
              <a:gd name="connsiteY89" fmla="*/ 3589507 h 5911397"/>
              <a:gd name="connsiteX90" fmla="*/ 575630 w 4962805"/>
              <a:gd name="connsiteY90" fmla="*/ 3657600 h 5911397"/>
              <a:gd name="connsiteX91" fmla="*/ 526992 w 4962805"/>
              <a:gd name="connsiteY91" fmla="*/ 3735422 h 5911397"/>
              <a:gd name="connsiteX92" fmla="*/ 517264 w 4962805"/>
              <a:gd name="connsiteY92" fmla="*/ 3774332 h 5911397"/>
              <a:gd name="connsiteX93" fmla="*/ 497809 w 4962805"/>
              <a:gd name="connsiteY93" fmla="*/ 3842426 h 5911397"/>
              <a:gd name="connsiteX94" fmla="*/ 468626 w 4962805"/>
              <a:gd name="connsiteY94" fmla="*/ 3929975 h 5911397"/>
              <a:gd name="connsiteX95" fmla="*/ 439443 w 4962805"/>
              <a:gd name="connsiteY95" fmla="*/ 4046707 h 5911397"/>
              <a:gd name="connsiteX96" fmla="*/ 410260 w 4962805"/>
              <a:gd name="connsiteY96" fmla="*/ 4143983 h 5911397"/>
              <a:gd name="connsiteX97" fmla="*/ 419988 w 4962805"/>
              <a:gd name="connsiteY97" fmla="*/ 4250988 h 5911397"/>
              <a:gd name="connsiteX98" fmla="*/ 429716 w 4962805"/>
              <a:gd name="connsiteY98" fmla="*/ 4299626 h 5911397"/>
              <a:gd name="connsiteX99" fmla="*/ 458899 w 4962805"/>
              <a:gd name="connsiteY99" fmla="*/ 4533090 h 5911397"/>
              <a:gd name="connsiteX100" fmla="*/ 468626 w 4962805"/>
              <a:gd name="connsiteY100" fmla="*/ 4688732 h 5911397"/>
              <a:gd name="connsiteX101" fmla="*/ 478354 w 4962805"/>
              <a:gd name="connsiteY101" fmla="*/ 4717915 h 5911397"/>
              <a:gd name="connsiteX102" fmla="*/ 58049 w 4962805"/>
              <a:gd name="connsiteY102" fmla="*/ 5083402 h 5911397"/>
              <a:gd name="connsiteX103" fmla="*/ 130057 w 4962805"/>
              <a:gd name="connsiteY103" fmla="*/ 5659466 h 5911397"/>
              <a:gd name="connsiteX104" fmla="*/ 556175 w 4962805"/>
              <a:gd name="connsiteY104" fmla="*/ 5000017 h 5911397"/>
              <a:gd name="connsiteX105" fmla="*/ 562106 w 4962805"/>
              <a:gd name="connsiteY105" fmla="*/ 5875490 h 5911397"/>
              <a:gd name="connsiteX106" fmla="*/ 624269 w 4962805"/>
              <a:gd name="connsiteY106" fmla="*/ 5107022 h 5911397"/>
              <a:gd name="connsiteX107" fmla="*/ 653452 w 4962805"/>
              <a:gd name="connsiteY107" fmla="*/ 5136205 h 5911397"/>
              <a:gd name="connsiteX108" fmla="*/ 682635 w 4962805"/>
              <a:gd name="connsiteY108" fmla="*/ 5175115 h 5911397"/>
              <a:gd name="connsiteX109" fmla="*/ 702090 w 4962805"/>
              <a:gd name="connsiteY109" fmla="*/ 5194571 h 5911397"/>
              <a:gd name="connsiteX110" fmla="*/ 721545 w 4962805"/>
              <a:gd name="connsiteY110" fmla="*/ 5223753 h 5911397"/>
              <a:gd name="connsiteX111" fmla="*/ 750728 w 4962805"/>
              <a:gd name="connsiteY111" fmla="*/ 5243209 h 5911397"/>
              <a:gd name="connsiteX112" fmla="*/ 770184 w 4962805"/>
              <a:gd name="connsiteY112" fmla="*/ 5272392 h 5911397"/>
              <a:gd name="connsiteX113" fmla="*/ 799367 w 4962805"/>
              <a:gd name="connsiteY113" fmla="*/ 5291847 h 5911397"/>
              <a:gd name="connsiteX114" fmla="*/ 828550 w 4962805"/>
              <a:gd name="connsiteY114" fmla="*/ 5321030 h 5911397"/>
              <a:gd name="connsiteX115" fmla="*/ 857733 w 4962805"/>
              <a:gd name="connsiteY115" fmla="*/ 5340485 h 5911397"/>
              <a:gd name="connsiteX116" fmla="*/ 886916 w 4962805"/>
              <a:gd name="connsiteY116" fmla="*/ 5369668 h 5911397"/>
              <a:gd name="connsiteX117" fmla="*/ 916099 w 4962805"/>
              <a:gd name="connsiteY117" fmla="*/ 5379396 h 5911397"/>
              <a:gd name="connsiteX118" fmla="*/ 945282 w 4962805"/>
              <a:gd name="connsiteY118" fmla="*/ 5398851 h 5911397"/>
              <a:gd name="connsiteX119" fmla="*/ 984192 w 4962805"/>
              <a:gd name="connsiteY119" fmla="*/ 5428034 h 5911397"/>
              <a:gd name="connsiteX120" fmla="*/ 1062013 w 4962805"/>
              <a:gd name="connsiteY120" fmla="*/ 5447490 h 5911397"/>
              <a:gd name="connsiteX121" fmla="*/ 1100924 w 4962805"/>
              <a:gd name="connsiteY121" fmla="*/ 5466945 h 5911397"/>
              <a:gd name="connsiteX122" fmla="*/ 1237111 w 4962805"/>
              <a:gd name="connsiteY122" fmla="*/ 5496128 h 5911397"/>
              <a:gd name="connsiteX123" fmla="*/ 1305205 w 4962805"/>
              <a:gd name="connsiteY123" fmla="*/ 5525311 h 5911397"/>
              <a:gd name="connsiteX124" fmla="*/ 1392754 w 4962805"/>
              <a:gd name="connsiteY124" fmla="*/ 5554494 h 5911397"/>
              <a:gd name="connsiteX125" fmla="*/ 1431664 w 4962805"/>
              <a:gd name="connsiteY125" fmla="*/ 5573949 h 5911397"/>
              <a:gd name="connsiteX126" fmla="*/ 1509486 w 4962805"/>
              <a:gd name="connsiteY126" fmla="*/ 5603132 h 5911397"/>
              <a:gd name="connsiteX127" fmla="*/ 1616490 w 4962805"/>
              <a:gd name="connsiteY127" fmla="*/ 5632315 h 5911397"/>
              <a:gd name="connsiteX128" fmla="*/ 1655401 w 4962805"/>
              <a:gd name="connsiteY128" fmla="*/ 5671226 h 5911397"/>
              <a:gd name="connsiteX129" fmla="*/ 1742950 w 4962805"/>
              <a:gd name="connsiteY129" fmla="*/ 5680953 h 5911397"/>
              <a:gd name="connsiteX130" fmla="*/ 1811043 w 4962805"/>
              <a:gd name="connsiteY130" fmla="*/ 5700409 h 5911397"/>
              <a:gd name="connsiteX131" fmla="*/ 2054235 w 4962805"/>
              <a:gd name="connsiteY131" fmla="*/ 5729592 h 5911397"/>
              <a:gd name="connsiteX132" fmla="*/ 2190422 w 4962805"/>
              <a:gd name="connsiteY132" fmla="*/ 5749047 h 5911397"/>
              <a:gd name="connsiteX133" fmla="*/ 2297426 w 4962805"/>
              <a:gd name="connsiteY133" fmla="*/ 5768502 h 5911397"/>
              <a:gd name="connsiteX134" fmla="*/ 2482252 w 4962805"/>
              <a:gd name="connsiteY134" fmla="*/ 5778230 h 5911397"/>
              <a:gd name="connsiteX135" fmla="*/ 2696260 w 4962805"/>
              <a:gd name="connsiteY135" fmla="*/ 5807413 h 5911397"/>
              <a:gd name="connsiteX136" fmla="*/ 2696260 w 4962805"/>
              <a:gd name="connsiteY136" fmla="*/ 5807413 h 5911397"/>
              <a:gd name="connsiteX137" fmla="*/ 2744899 w 4962805"/>
              <a:gd name="connsiteY137" fmla="*/ 5817141 h 5911397"/>
              <a:gd name="connsiteX138" fmla="*/ 3717664 w 4962805"/>
              <a:gd name="connsiteY138" fmla="*/ 5797685 h 5911397"/>
              <a:gd name="connsiteX139" fmla="*/ 3814941 w 4962805"/>
              <a:gd name="connsiteY139" fmla="*/ 5768502 h 5911397"/>
              <a:gd name="connsiteX140" fmla="*/ 3931673 w 4962805"/>
              <a:gd name="connsiteY140" fmla="*/ 5739319 h 5911397"/>
              <a:gd name="connsiteX141" fmla="*/ 4028950 w 4962805"/>
              <a:gd name="connsiteY141" fmla="*/ 5710136 h 5911397"/>
              <a:gd name="connsiteX142" fmla="*/ 4077588 w 4962805"/>
              <a:gd name="connsiteY142" fmla="*/ 5690681 h 5911397"/>
              <a:gd name="connsiteX143" fmla="*/ 4204047 w 4962805"/>
              <a:gd name="connsiteY143" fmla="*/ 5661498 h 5911397"/>
              <a:gd name="connsiteX144" fmla="*/ 4301324 w 4962805"/>
              <a:gd name="connsiteY144" fmla="*/ 5622588 h 5911397"/>
              <a:gd name="connsiteX145" fmla="*/ 4340235 w 4962805"/>
              <a:gd name="connsiteY145" fmla="*/ 5612860 h 5911397"/>
              <a:gd name="connsiteX146" fmla="*/ 4379145 w 4962805"/>
              <a:gd name="connsiteY146" fmla="*/ 5564222 h 5911397"/>
              <a:gd name="connsiteX147" fmla="*/ 4486150 w 4962805"/>
              <a:gd name="connsiteY147" fmla="*/ 5466945 h 5911397"/>
              <a:gd name="connsiteX148" fmla="*/ 4544516 w 4962805"/>
              <a:gd name="connsiteY148" fmla="*/ 5389124 h 5911397"/>
              <a:gd name="connsiteX149" fmla="*/ 4563971 w 4962805"/>
              <a:gd name="connsiteY149" fmla="*/ 5359941 h 5911397"/>
              <a:gd name="connsiteX150" fmla="*/ 4593154 w 4962805"/>
              <a:gd name="connsiteY150" fmla="*/ 5321030 h 5911397"/>
              <a:gd name="connsiteX151" fmla="*/ 4622337 w 4962805"/>
              <a:gd name="connsiteY151" fmla="*/ 5291847 h 5911397"/>
              <a:gd name="connsiteX152" fmla="*/ 4661247 w 4962805"/>
              <a:gd name="connsiteY152" fmla="*/ 5204298 h 5911397"/>
              <a:gd name="connsiteX153" fmla="*/ 4700158 w 4962805"/>
              <a:gd name="connsiteY153" fmla="*/ 5126477 h 5911397"/>
              <a:gd name="connsiteX154" fmla="*/ 4709886 w 4962805"/>
              <a:gd name="connsiteY154" fmla="*/ 5087566 h 5911397"/>
              <a:gd name="connsiteX155" fmla="*/ 4739069 w 4962805"/>
              <a:gd name="connsiteY155" fmla="*/ 5058383 h 5911397"/>
              <a:gd name="connsiteX156" fmla="*/ 4748796 w 4962805"/>
              <a:gd name="connsiteY156" fmla="*/ 5019473 h 5911397"/>
              <a:gd name="connsiteX157" fmla="*/ 4768252 w 4962805"/>
              <a:gd name="connsiteY157" fmla="*/ 5000017 h 5911397"/>
              <a:gd name="connsiteX158" fmla="*/ 4777979 w 4962805"/>
              <a:gd name="connsiteY158" fmla="*/ 4961107 h 5911397"/>
              <a:gd name="connsiteX159" fmla="*/ 4797435 w 4962805"/>
              <a:gd name="connsiteY159" fmla="*/ 4941651 h 5911397"/>
              <a:gd name="connsiteX160" fmla="*/ 4836345 w 4962805"/>
              <a:gd name="connsiteY160" fmla="*/ 4883285 h 5911397"/>
              <a:gd name="connsiteX161" fmla="*/ 4855801 w 4962805"/>
              <a:gd name="connsiteY161" fmla="*/ 4854102 h 5911397"/>
              <a:gd name="connsiteX162" fmla="*/ 4865528 w 4962805"/>
              <a:gd name="connsiteY162" fmla="*/ 4795736 h 5911397"/>
              <a:gd name="connsiteX163" fmla="*/ 4884984 w 4962805"/>
              <a:gd name="connsiteY163" fmla="*/ 4756826 h 5911397"/>
              <a:gd name="connsiteX164" fmla="*/ 4904439 w 4962805"/>
              <a:gd name="connsiteY164" fmla="*/ 4708188 h 5911397"/>
              <a:gd name="connsiteX165" fmla="*/ 4914167 w 4962805"/>
              <a:gd name="connsiteY165" fmla="*/ 4640094 h 5911397"/>
              <a:gd name="connsiteX166" fmla="*/ 4933622 w 4962805"/>
              <a:gd name="connsiteY166" fmla="*/ 4601183 h 5911397"/>
              <a:gd name="connsiteX167" fmla="*/ 4953077 w 4962805"/>
              <a:gd name="connsiteY167" fmla="*/ 4494179 h 5911397"/>
              <a:gd name="connsiteX168" fmla="*/ 4943350 w 4962805"/>
              <a:gd name="connsiteY168" fmla="*/ 4153711 h 5911397"/>
              <a:gd name="connsiteX169" fmla="*/ 4933622 w 4962805"/>
              <a:gd name="connsiteY169" fmla="*/ 4105073 h 5911397"/>
              <a:gd name="connsiteX170" fmla="*/ 4914167 w 4962805"/>
              <a:gd name="connsiteY170" fmla="*/ 4036979 h 5911397"/>
              <a:gd name="connsiteX171" fmla="*/ 4875256 w 4962805"/>
              <a:gd name="connsiteY171" fmla="*/ 3939702 h 5911397"/>
              <a:gd name="connsiteX172" fmla="*/ 4884984 w 4962805"/>
              <a:gd name="connsiteY172" fmla="*/ 3365771 h 5911397"/>
              <a:gd name="connsiteX173" fmla="*/ 4923894 w 4962805"/>
              <a:gd name="connsiteY173" fmla="*/ 3219856 h 5911397"/>
              <a:gd name="connsiteX174" fmla="*/ 4933622 w 4962805"/>
              <a:gd name="connsiteY174" fmla="*/ 3132307 h 5911397"/>
              <a:gd name="connsiteX175" fmla="*/ 4953077 w 4962805"/>
              <a:gd name="connsiteY175" fmla="*/ 2976664 h 5911397"/>
              <a:gd name="connsiteX176" fmla="*/ 4962805 w 4962805"/>
              <a:gd name="connsiteY176" fmla="*/ 2879388 h 5911397"/>
              <a:gd name="connsiteX177" fmla="*/ 4953077 w 4962805"/>
              <a:gd name="connsiteY177" fmla="*/ 2256817 h 5911397"/>
              <a:gd name="connsiteX178" fmla="*/ 4943350 w 4962805"/>
              <a:gd name="connsiteY178" fmla="*/ 2178996 h 5911397"/>
              <a:gd name="connsiteX179" fmla="*/ 4923894 w 4962805"/>
              <a:gd name="connsiteY179" fmla="*/ 1391056 h 5911397"/>
              <a:gd name="connsiteX180" fmla="*/ 4904439 w 4962805"/>
              <a:gd name="connsiteY180" fmla="*/ 1264596 h 5911397"/>
              <a:gd name="connsiteX181" fmla="*/ 4875256 w 4962805"/>
              <a:gd name="connsiteY181" fmla="*/ 1089498 h 5911397"/>
              <a:gd name="connsiteX182" fmla="*/ 4855801 w 4962805"/>
              <a:gd name="connsiteY182" fmla="*/ 933856 h 5911397"/>
              <a:gd name="connsiteX183" fmla="*/ 4846073 w 4962805"/>
              <a:gd name="connsiteY183" fmla="*/ 807396 h 5911397"/>
              <a:gd name="connsiteX184" fmla="*/ 4826618 w 4962805"/>
              <a:gd name="connsiteY184" fmla="*/ 758758 h 5911397"/>
              <a:gd name="connsiteX185" fmla="*/ 4807162 w 4962805"/>
              <a:gd name="connsiteY185" fmla="*/ 690664 h 5911397"/>
              <a:gd name="connsiteX186" fmla="*/ 4797435 w 4962805"/>
              <a:gd name="connsiteY186" fmla="*/ 632298 h 5911397"/>
              <a:gd name="connsiteX187" fmla="*/ 4787707 w 4962805"/>
              <a:gd name="connsiteY187" fmla="*/ 593388 h 5911397"/>
              <a:gd name="connsiteX188" fmla="*/ 4768252 w 4962805"/>
              <a:gd name="connsiteY188" fmla="*/ 496111 h 5911397"/>
              <a:gd name="connsiteX189" fmla="*/ 4777979 w 4962805"/>
              <a:gd name="connsiteY189" fmla="*/ 350196 h 5911397"/>
              <a:gd name="connsiteX190" fmla="*/ 4758524 w 4962805"/>
              <a:gd name="connsiteY190" fmla="*/ 311285 h 5911397"/>
              <a:gd name="connsiteX191" fmla="*/ 4709886 w 4962805"/>
              <a:gd name="connsiteY191" fmla="*/ 262647 h 5911397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624269 w 4962805"/>
              <a:gd name="connsiteY105" fmla="*/ 5107022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21545 w 4962805"/>
              <a:gd name="connsiteY108" fmla="*/ 5223753 h 5967564"/>
              <a:gd name="connsiteX109" fmla="*/ 750728 w 4962805"/>
              <a:gd name="connsiteY109" fmla="*/ 5243209 h 5967564"/>
              <a:gd name="connsiteX110" fmla="*/ 770184 w 4962805"/>
              <a:gd name="connsiteY110" fmla="*/ 5272392 h 5967564"/>
              <a:gd name="connsiteX111" fmla="*/ 799367 w 4962805"/>
              <a:gd name="connsiteY111" fmla="*/ 5291847 h 5967564"/>
              <a:gd name="connsiteX112" fmla="*/ 828550 w 4962805"/>
              <a:gd name="connsiteY112" fmla="*/ 5321030 h 5967564"/>
              <a:gd name="connsiteX113" fmla="*/ 857733 w 4962805"/>
              <a:gd name="connsiteY113" fmla="*/ 5340485 h 5967564"/>
              <a:gd name="connsiteX114" fmla="*/ 886916 w 4962805"/>
              <a:gd name="connsiteY114" fmla="*/ 5369668 h 5967564"/>
              <a:gd name="connsiteX115" fmla="*/ 916099 w 4962805"/>
              <a:gd name="connsiteY115" fmla="*/ 5379396 h 5967564"/>
              <a:gd name="connsiteX116" fmla="*/ 945282 w 4962805"/>
              <a:gd name="connsiteY116" fmla="*/ 5398851 h 5967564"/>
              <a:gd name="connsiteX117" fmla="*/ 984192 w 4962805"/>
              <a:gd name="connsiteY117" fmla="*/ 5428034 h 5967564"/>
              <a:gd name="connsiteX118" fmla="*/ 1062013 w 4962805"/>
              <a:gd name="connsiteY118" fmla="*/ 5447490 h 5967564"/>
              <a:gd name="connsiteX119" fmla="*/ 1100924 w 4962805"/>
              <a:gd name="connsiteY119" fmla="*/ 5466945 h 5967564"/>
              <a:gd name="connsiteX120" fmla="*/ 1237111 w 4962805"/>
              <a:gd name="connsiteY120" fmla="*/ 5496128 h 5967564"/>
              <a:gd name="connsiteX121" fmla="*/ 1305205 w 4962805"/>
              <a:gd name="connsiteY121" fmla="*/ 5525311 h 5967564"/>
              <a:gd name="connsiteX122" fmla="*/ 1392754 w 4962805"/>
              <a:gd name="connsiteY122" fmla="*/ 5554494 h 5967564"/>
              <a:gd name="connsiteX123" fmla="*/ 1431664 w 4962805"/>
              <a:gd name="connsiteY123" fmla="*/ 5573949 h 5967564"/>
              <a:gd name="connsiteX124" fmla="*/ 1509486 w 4962805"/>
              <a:gd name="connsiteY124" fmla="*/ 5603132 h 5967564"/>
              <a:gd name="connsiteX125" fmla="*/ 1616490 w 4962805"/>
              <a:gd name="connsiteY125" fmla="*/ 5632315 h 5967564"/>
              <a:gd name="connsiteX126" fmla="*/ 1655401 w 4962805"/>
              <a:gd name="connsiteY126" fmla="*/ 5671226 h 5967564"/>
              <a:gd name="connsiteX127" fmla="*/ 1742950 w 4962805"/>
              <a:gd name="connsiteY127" fmla="*/ 5680953 h 5967564"/>
              <a:gd name="connsiteX128" fmla="*/ 1811043 w 4962805"/>
              <a:gd name="connsiteY128" fmla="*/ 5700409 h 5967564"/>
              <a:gd name="connsiteX129" fmla="*/ 2054235 w 4962805"/>
              <a:gd name="connsiteY129" fmla="*/ 5729592 h 5967564"/>
              <a:gd name="connsiteX130" fmla="*/ 2190422 w 4962805"/>
              <a:gd name="connsiteY130" fmla="*/ 5749047 h 5967564"/>
              <a:gd name="connsiteX131" fmla="*/ 2297426 w 4962805"/>
              <a:gd name="connsiteY131" fmla="*/ 5768502 h 5967564"/>
              <a:gd name="connsiteX132" fmla="*/ 2482252 w 4962805"/>
              <a:gd name="connsiteY132" fmla="*/ 5778230 h 5967564"/>
              <a:gd name="connsiteX133" fmla="*/ 2696260 w 4962805"/>
              <a:gd name="connsiteY133" fmla="*/ 5807413 h 5967564"/>
              <a:gd name="connsiteX134" fmla="*/ 2696260 w 4962805"/>
              <a:gd name="connsiteY134" fmla="*/ 5807413 h 5967564"/>
              <a:gd name="connsiteX135" fmla="*/ 2744899 w 4962805"/>
              <a:gd name="connsiteY135" fmla="*/ 5817141 h 5967564"/>
              <a:gd name="connsiteX136" fmla="*/ 3717664 w 4962805"/>
              <a:gd name="connsiteY136" fmla="*/ 5797685 h 5967564"/>
              <a:gd name="connsiteX137" fmla="*/ 3814941 w 4962805"/>
              <a:gd name="connsiteY137" fmla="*/ 5768502 h 5967564"/>
              <a:gd name="connsiteX138" fmla="*/ 3931673 w 4962805"/>
              <a:gd name="connsiteY138" fmla="*/ 5739319 h 5967564"/>
              <a:gd name="connsiteX139" fmla="*/ 4028950 w 4962805"/>
              <a:gd name="connsiteY139" fmla="*/ 5710136 h 5967564"/>
              <a:gd name="connsiteX140" fmla="*/ 4077588 w 4962805"/>
              <a:gd name="connsiteY140" fmla="*/ 5690681 h 5967564"/>
              <a:gd name="connsiteX141" fmla="*/ 4204047 w 4962805"/>
              <a:gd name="connsiteY141" fmla="*/ 5661498 h 5967564"/>
              <a:gd name="connsiteX142" fmla="*/ 4301324 w 4962805"/>
              <a:gd name="connsiteY142" fmla="*/ 5622588 h 5967564"/>
              <a:gd name="connsiteX143" fmla="*/ 4340235 w 4962805"/>
              <a:gd name="connsiteY143" fmla="*/ 5612860 h 5967564"/>
              <a:gd name="connsiteX144" fmla="*/ 4379145 w 4962805"/>
              <a:gd name="connsiteY144" fmla="*/ 5564222 h 5967564"/>
              <a:gd name="connsiteX145" fmla="*/ 4486150 w 4962805"/>
              <a:gd name="connsiteY145" fmla="*/ 5466945 h 5967564"/>
              <a:gd name="connsiteX146" fmla="*/ 4544516 w 4962805"/>
              <a:gd name="connsiteY146" fmla="*/ 5389124 h 5967564"/>
              <a:gd name="connsiteX147" fmla="*/ 4563971 w 4962805"/>
              <a:gd name="connsiteY147" fmla="*/ 5359941 h 5967564"/>
              <a:gd name="connsiteX148" fmla="*/ 4593154 w 4962805"/>
              <a:gd name="connsiteY148" fmla="*/ 5321030 h 5967564"/>
              <a:gd name="connsiteX149" fmla="*/ 4622337 w 4962805"/>
              <a:gd name="connsiteY149" fmla="*/ 5291847 h 5967564"/>
              <a:gd name="connsiteX150" fmla="*/ 4661247 w 4962805"/>
              <a:gd name="connsiteY150" fmla="*/ 5204298 h 5967564"/>
              <a:gd name="connsiteX151" fmla="*/ 4700158 w 4962805"/>
              <a:gd name="connsiteY151" fmla="*/ 5126477 h 5967564"/>
              <a:gd name="connsiteX152" fmla="*/ 4709886 w 4962805"/>
              <a:gd name="connsiteY152" fmla="*/ 5087566 h 5967564"/>
              <a:gd name="connsiteX153" fmla="*/ 4739069 w 4962805"/>
              <a:gd name="connsiteY153" fmla="*/ 5058383 h 5967564"/>
              <a:gd name="connsiteX154" fmla="*/ 4748796 w 4962805"/>
              <a:gd name="connsiteY154" fmla="*/ 5019473 h 5967564"/>
              <a:gd name="connsiteX155" fmla="*/ 4768252 w 4962805"/>
              <a:gd name="connsiteY155" fmla="*/ 5000017 h 5967564"/>
              <a:gd name="connsiteX156" fmla="*/ 4777979 w 4962805"/>
              <a:gd name="connsiteY156" fmla="*/ 4961107 h 5967564"/>
              <a:gd name="connsiteX157" fmla="*/ 4797435 w 4962805"/>
              <a:gd name="connsiteY157" fmla="*/ 4941651 h 5967564"/>
              <a:gd name="connsiteX158" fmla="*/ 4836345 w 4962805"/>
              <a:gd name="connsiteY158" fmla="*/ 4883285 h 5967564"/>
              <a:gd name="connsiteX159" fmla="*/ 4855801 w 4962805"/>
              <a:gd name="connsiteY159" fmla="*/ 4854102 h 5967564"/>
              <a:gd name="connsiteX160" fmla="*/ 4865528 w 4962805"/>
              <a:gd name="connsiteY160" fmla="*/ 4795736 h 5967564"/>
              <a:gd name="connsiteX161" fmla="*/ 4884984 w 4962805"/>
              <a:gd name="connsiteY161" fmla="*/ 4756826 h 5967564"/>
              <a:gd name="connsiteX162" fmla="*/ 4904439 w 4962805"/>
              <a:gd name="connsiteY162" fmla="*/ 4708188 h 5967564"/>
              <a:gd name="connsiteX163" fmla="*/ 4914167 w 4962805"/>
              <a:gd name="connsiteY163" fmla="*/ 4640094 h 5967564"/>
              <a:gd name="connsiteX164" fmla="*/ 4933622 w 4962805"/>
              <a:gd name="connsiteY164" fmla="*/ 4601183 h 5967564"/>
              <a:gd name="connsiteX165" fmla="*/ 4953077 w 4962805"/>
              <a:gd name="connsiteY165" fmla="*/ 4494179 h 5967564"/>
              <a:gd name="connsiteX166" fmla="*/ 4943350 w 4962805"/>
              <a:gd name="connsiteY166" fmla="*/ 4153711 h 5967564"/>
              <a:gd name="connsiteX167" fmla="*/ 4933622 w 4962805"/>
              <a:gd name="connsiteY167" fmla="*/ 4105073 h 5967564"/>
              <a:gd name="connsiteX168" fmla="*/ 4914167 w 4962805"/>
              <a:gd name="connsiteY168" fmla="*/ 4036979 h 5967564"/>
              <a:gd name="connsiteX169" fmla="*/ 4875256 w 4962805"/>
              <a:gd name="connsiteY169" fmla="*/ 3939702 h 5967564"/>
              <a:gd name="connsiteX170" fmla="*/ 4884984 w 4962805"/>
              <a:gd name="connsiteY170" fmla="*/ 3365771 h 5967564"/>
              <a:gd name="connsiteX171" fmla="*/ 4923894 w 4962805"/>
              <a:gd name="connsiteY171" fmla="*/ 3219856 h 5967564"/>
              <a:gd name="connsiteX172" fmla="*/ 4933622 w 4962805"/>
              <a:gd name="connsiteY172" fmla="*/ 3132307 h 5967564"/>
              <a:gd name="connsiteX173" fmla="*/ 4953077 w 4962805"/>
              <a:gd name="connsiteY173" fmla="*/ 2976664 h 5967564"/>
              <a:gd name="connsiteX174" fmla="*/ 4962805 w 4962805"/>
              <a:gd name="connsiteY174" fmla="*/ 2879388 h 5967564"/>
              <a:gd name="connsiteX175" fmla="*/ 4953077 w 4962805"/>
              <a:gd name="connsiteY175" fmla="*/ 2256817 h 5967564"/>
              <a:gd name="connsiteX176" fmla="*/ 4943350 w 4962805"/>
              <a:gd name="connsiteY176" fmla="*/ 2178996 h 5967564"/>
              <a:gd name="connsiteX177" fmla="*/ 4923894 w 4962805"/>
              <a:gd name="connsiteY177" fmla="*/ 1391056 h 5967564"/>
              <a:gd name="connsiteX178" fmla="*/ 4904439 w 4962805"/>
              <a:gd name="connsiteY178" fmla="*/ 1264596 h 5967564"/>
              <a:gd name="connsiteX179" fmla="*/ 4875256 w 4962805"/>
              <a:gd name="connsiteY179" fmla="*/ 1089498 h 5967564"/>
              <a:gd name="connsiteX180" fmla="*/ 4855801 w 4962805"/>
              <a:gd name="connsiteY180" fmla="*/ 933856 h 5967564"/>
              <a:gd name="connsiteX181" fmla="*/ 4846073 w 4962805"/>
              <a:gd name="connsiteY181" fmla="*/ 807396 h 5967564"/>
              <a:gd name="connsiteX182" fmla="*/ 4826618 w 4962805"/>
              <a:gd name="connsiteY182" fmla="*/ 758758 h 5967564"/>
              <a:gd name="connsiteX183" fmla="*/ 4807162 w 4962805"/>
              <a:gd name="connsiteY183" fmla="*/ 690664 h 5967564"/>
              <a:gd name="connsiteX184" fmla="*/ 4797435 w 4962805"/>
              <a:gd name="connsiteY184" fmla="*/ 632298 h 5967564"/>
              <a:gd name="connsiteX185" fmla="*/ 4787707 w 4962805"/>
              <a:gd name="connsiteY185" fmla="*/ 593388 h 5967564"/>
              <a:gd name="connsiteX186" fmla="*/ 4768252 w 4962805"/>
              <a:gd name="connsiteY186" fmla="*/ 496111 h 5967564"/>
              <a:gd name="connsiteX187" fmla="*/ 4777979 w 4962805"/>
              <a:gd name="connsiteY187" fmla="*/ 350196 h 5967564"/>
              <a:gd name="connsiteX188" fmla="*/ 4758524 w 4962805"/>
              <a:gd name="connsiteY188" fmla="*/ 311285 h 5967564"/>
              <a:gd name="connsiteX189" fmla="*/ 4709886 w 4962805"/>
              <a:gd name="connsiteY189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721545 w 4962805"/>
              <a:gd name="connsiteY107" fmla="*/ 5223753 h 5967564"/>
              <a:gd name="connsiteX108" fmla="*/ 750728 w 4962805"/>
              <a:gd name="connsiteY108" fmla="*/ 5243209 h 5967564"/>
              <a:gd name="connsiteX109" fmla="*/ 770184 w 4962805"/>
              <a:gd name="connsiteY109" fmla="*/ 5272392 h 5967564"/>
              <a:gd name="connsiteX110" fmla="*/ 799367 w 4962805"/>
              <a:gd name="connsiteY110" fmla="*/ 5291847 h 5967564"/>
              <a:gd name="connsiteX111" fmla="*/ 828550 w 4962805"/>
              <a:gd name="connsiteY111" fmla="*/ 5321030 h 5967564"/>
              <a:gd name="connsiteX112" fmla="*/ 857733 w 4962805"/>
              <a:gd name="connsiteY112" fmla="*/ 5340485 h 5967564"/>
              <a:gd name="connsiteX113" fmla="*/ 886916 w 4962805"/>
              <a:gd name="connsiteY113" fmla="*/ 5369668 h 5967564"/>
              <a:gd name="connsiteX114" fmla="*/ 916099 w 4962805"/>
              <a:gd name="connsiteY114" fmla="*/ 5379396 h 5967564"/>
              <a:gd name="connsiteX115" fmla="*/ 945282 w 4962805"/>
              <a:gd name="connsiteY115" fmla="*/ 5398851 h 5967564"/>
              <a:gd name="connsiteX116" fmla="*/ 984192 w 4962805"/>
              <a:gd name="connsiteY116" fmla="*/ 5428034 h 5967564"/>
              <a:gd name="connsiteX117" fmla="*/ 1062013 w 4962805"/>
              <a:gd name="connsiteY117" fmla="*/ 5447490 h 5967564"/>
              <a:gd name="connsiteX118" fmla="*/ 1100924 w 4962805"/>
              <a:gd name="connsiteY118" fmla="*/ 5466945 h 5967564"/>
              <a:gd name="connsiteX119" fmla="*/ 1237111 w 4962805"/>
              <a:gd name="connsiteY119" fmla="*/ 5496128 h 5967564"/>
              <a:gd name="connsiteX120" fmla="*/ 1305205 w 4962805"/>
              <a:gd name="connsiteY120" fmla="*/ 5525311 h 5967564"/>
              <a:gd name="connsiteX121" fmla="*/ 1392754 w 4962805"/>
              <a:gd name="connsiteY121" fmla="*/ 5554494 h 5967564"/>
              <a:gd name="connsiteX122" fmla="*/ 1431664 w 4962805"/>
              <a:gd name="connsiteY122" fmla="*/ 5573949 h 5967564"/>
              <a:gd name="connsiteX123" fmla="*/ 1509486 w 4962805"/>
              <a:gd name="connsiteY123" fmla="*/ 5603132 h 5967564"/>
              <a:gd name="connsiteX124" fmla="*/ 1616490 w 4962805"/>
              <a:gd name="connsiteY124" fmla="*/ 5632315 h 5967564"/>
              <a:gd name="connsiteX125" fmla="*/ 1655401 w 4962805"/>
              <a:gd name="connsiteY125" fmla="*/ 5671226 h 5967564"/>
              <a:gd name="connsiteX126" fmla="*/ 1742950 w 4962805"/>
              <a:gd name="connsiteY126" fmla="*/ 5680953 h 5967564"/>
              <a:gd name="connsiteX127" fmla="*/ 1811043 w 4962805"/>
              <a:gd name="connsiteY127" fmla="*/ 5700409 h 5967564"/>
              <a:gd name="connsiteX128" fmla="*/ 2054235 w 4962805"/>
              <a:gd name="connsiteY128" fmla="*/ 5729592 h 5967564"/>
              <a:gd name="connsiteX129" fmla="*/ 2190422 w 4962805"/>
              <a:gd name="connsiteY129" fmla="*/ 5749047 h 5967564"/>
              <a:gd name="connsiteX130" fmla="*/ 2297426 w 4962805"/>
              <a:gd name="connsiteY130" fmla="*/ 5768502 h 5967564"/>
              <a:gd name="connsiteX131" fmla="*/ 2482252 w 4962805"/>
              <a:gd name="connsiteY131" fmla="*/ 5778230 h 5967564"/>
              <a:gd name="connsiteX132" fmla="*/ 2696260 w 4962805"/>
              <a:gd name="connsiteY132" fmla="*/ 5807413 h 5967564"/>
              <a:gd name="connsiteX133" fmla="*/ 2696260 w 4962805"/>
              <a:gd name="connsiteY133" fmla="*/ 5807413 h 5967564"/>
              <a:gd name="connsiteX134" fmla="*/ 2744899 w 4962805"/>
              <a:gd name="connsiteY134" fmla="*/ 5817141 h 5967564"/>
              <a:gd name="connsiteX135" fmla="*/ 3717664 w 4962805"/>
              <a:gd name="connsiteY135" fmla="*/ 5797685 h 5967564"/>
              <a:gd name="connsiteX136" fmla="*/ 3814941 w 4962805"/>
              <a:gd name="connsiteY136" fmla="*/ 5768502 h 5967564"/>
              <a:gd name="connsiteX137" fmla="*/ 3931673 w 4962805"/>
              <a:gd name="connsiteY137" fmla="*/ 5739319 h 5967564"/>
              <a:gd name="connsiteX138" fmla="*/ 4028950 w 4962805"/>
              <a:gd name="connsiteY138" fmla="*/ 5710136 h 5967564"/>
              <a:gd name="connsiteX139" fmla="*/ 4077588 w 4962805"/>
              <a:gd name="connsiteY139" fmla="*/ 5690681 h 5967564"/>
              <a:gd name="connsiteX140" fmla="*/ 4204047 w 4962805"/>
              <a:gd name="connsiteY140" fmla="*/ 5661498 h 5967564"/>
              <a:gd name="connsiteX141" fmla="*/ 4301324 w 4962805"/>
              <a:gd name="connsiteY141" fmla="*/ 5622588 h 5967564"/>
              <a:gd name="connsiteX142" fmla="*/ 4340235 w 4962805"/>
              <a:gd name="connsiteY142" fmla="*/ 5612860 h 5967564"/>
              <a:gd name="connsiteX143" fmla="*/ 4379145 w 4962805"/>
              <a:gd name="connsiteY143" fmla="*/ 5564222 h 5967564"/>
              <a:gd name="connsiteX144" fmla="*/ 4486150 w 4962805"/>
              <a:gd name="connsiteY144" fmla="*/ 5466945 h 5967564"/>
              <a:gd name="connsiteX145" fmla="*/ 4544516 w 4962805"/>
              <a:gd name="connsiteY145" fmla="*/ 5389124 h 5967564"/>
              <a:gd name="connsiteX146" fmla="*/ 4563971 w 4962805"/>
              <a:gd name="connsiteY146" fmla="*/ 5359941 h 5967564"/>
              <a:gd name="connsiteX147" fmla="*/ 4593154 w 4962805"/>
              <a:gd name="connsiteY147" fmla="*/ 5321030 h 5967564"/>
              <a:gd name="connsiteX148" fmla="*/ 4622337 w 4962805"/>
              <a:gd name="connsiteY148" fmla="*/ 5291847 h 5967564"/>
              <a:gd name="connsiteX149" fmla="*/ 4661247 w 4962805"/>
              <a:gd name="connsiteY149" fmla="*/ 5204298 h 5967564"/>
              <a:gd name="connsiteX150" fmla="*/ 4700158 w 4962805"/>
              <a:gd name="connsiteY150" fmla="*/ 5126477 h 5967564"/>
              <a:gd name="connsiteX151" fmla="*/ 4709886 w 4962805"/>
              <a:gd name="connsiteY151" fmla="*/ 5087566 h 5967564"/>
              <a:gd name="connsiteX152" fmla="*/ 4739069 w 4962805"/>
              <a:gd name="connsiteY152" fmla="*/ 5058383 h 5967564"/>
              <a:gd name="connsiteX153" fmla="*/ 4748796 w 4962805"/>
              <a:gd name="connsiteY153" fmla="*/ 5019473 h 5967564"/>
              <a:gd name="connsiteX154" fmla="*/ 4768252 w 4962805"/>
              <a:gd name="connsiteY154" fmla="*/ 5000017 h 5967564"/>
              <a:gd name="connsiteX155" fmla="*/ 4777979 w 4962805"/>
              <a:gd name="connsiteY155" fmla="*/ 4961107 h 5967564"/>
              <a:gd name="connsiteX156" fmla="*/ 4797435 w 4962805"/>
              <a:gd name="connsiteY156" fmla="*/ 4941651 h 5967564"/>
              <a:gd name="connsiteX157" fmla="*/ 4836345 w 4962805"/>
              <a:gd name="connsiteY157" fmla="*/ 4883285 h 5967564"/>
              <a:gd name="connsiteX158" fmla="*/ 4855801 w 4962805"/>
              <a:gd name="connsiteY158" fmla="*/ 4854102 h 5967564"/>
              <a:gd name="connsiteX159" fmla="*/ 4865528 w 4962805"/>
              <a:gd name="connsiteY159" fmla="*/ 4795736 h 5967564"/>
              <a:gd name="connsiteX160" fmla="*/ 4884984 w 4962805"/>
              <a:gd name="connsiteY160" fmla="*/ 4756826 h 5967564"/>
              <a:gd name="connsiteX161" fmla="*/ 4904439 w 4962805"/>
              <a:gd name="connsiteY161" fmla="*/ 4708188 h 5967564"/>
              <a:gd name="connsiteX162" fmla="*/ 4914167 w 4962805"/>
              <a:gd name="connsiteY162" fmla="*/ 4640094 h 5967564"/>
              <a:gd name="connsiteX163" fmla="*/ 4933622 w 4962805"/>
              <a:gd name="connsiteY163" fmla="*/ 4601183 h 5967564"/>
              <a:gd name="connsiteX164" fmla="*/ 4953077 w 4962805"/>
              <a:gd name="connsiteY164" fmla="*/ 4494179 h 5967564"/>
              <a:gd name="connsiteX165" fmla="*/ 4943350 w 4962805"/>
              <a:gd name="connsiteY165" fmla="*/ 4153711 h 5967564"/>
              <a:gd name="connsiteX166" fmla="*/ 4933622 w 4962805"/>
              <a:gd name="connsiteY166" fmla="*/ 4105073 h 5967564"/>
              <a:gd name="connsiteX167" fmla="*/ 4914167 w 4962805"/>
              <a:gd name="connsiteY167" fmla="*/ 4036979 h 5967564"/>
              <a:gd name="connsiteX168" fmla="*/ 4875256 w 4962805"/>
              <a:gd name="connsiteY168" fmla="*/ 3939702 h 5967564"/>
              <a:gd name="connsiteX169" fmla="*/ 4884984 w 4962805"/>
              <a:gd name="connsiteY169" fmla="*/ 3365771 h 5967564"/>
              <a:gd name="connsiteX170" fmla="*/ 4923894 w 4962805"/>
              <a:gd name="connsiteY170" fmla="*/ 3219856 h 5967564"/>
              <a:gd name="connsiteX171" fmla="*/ 4933622 w 4962805"/>
              <a:gd name="connsiteY171" fmla="*/ 3132307 h 5967564"/>
              <a:gd name="connsiteX172" fmla="*/ 4953077 w 4962805"/>
              <a:gd name="connsiteY172" fmla="*/ 2976664 h 5967564"/>
              <a:gd name="connsiteX173" fmla="*/ 4962805 w 4962805"/>
              <a:gd name="connsiteY173" fmla="*/ 2879388 h 5967564"/>
              <a:gd name="connsiteX174" fmla="*/ 4953077 w 4962805"/>
              <a:gd name="connsiteY174" fmla="*/ 2256817 h 5967564"/>
              <a:gd name="connsiteX175" fmla="*/ 4943350 w 4962805"/>
              <a:gd name="connsiteY175" fmla="*/ 2178996 h 5967564"/>
              <a:gd name="connsiteX176" fmla="*/ 4923894 w 4962805"/>
              <a:gd name="connsiteY176" fmla="*/ 1391056 h 5967564"/>
              <a:gd name="connsiteX177" fmla="*/ 4904439 w 4962805"/>
              <a:gd name="connsiteY177" fmla="*/ 1264596 h 5967564"/>
              <a:gd name="connsiteX178" fmla="*/ 4875256 w 4962805"/>
              <a:gd name="connsiteY178" fmla="*/ 1089498 h 5967564"/>
              <a:gd name="connsiteX179" fmla="*/ 4855801 w 4962805"/>
              <a:gd name="connsiteY179" fmla="*/ 933856 h 5967564"/>
              <a:gd name="connsiteX180" fmla="*/ 4846073 w 4962805"/>
              <a:gd name="connsiteY180" fmla="*/ 807396 h 5967564"/>
              <a:gd name="connsiteX181" fmla="*/ 4826618 w 4962805"/>
              <a:gd name="connsiteY181" fmla="*/ 758758 h 5967564"/>
              <a:gd name="connsiteX182" fmla="*/ 4807162 w 4962805"/>
              <a:gd name="connsiteY182" fmla="*/ 690664 h 5967564"/>
              <a:gd name="connsiteX183" fmla="*/ 4797435 w 4962805"/>
              <a:gd name="connsiteY183" fmla="*/ 632298 h 5967564"/>
              <a:gd name="connsiteX184" fmla="*/ 4787707 w 4962805"/>
              <a:gd name="connsiteY184" fmla="*/ 593388 h 5967564"/>
              <a:gd name="connsiteX185" fmla="*/ 4768252 w 4962805"/>
              <a:gd name="connsiteY185" fmla="*/ 496111 h 5967564"/>
              <a:gd name="connsiteX186" fmla="*/ 4777979 w 4962805"/>
              <a:gd name="connsiteY186" fmla="*/ 350196 h 5967564"/>
              <a:gd name="connsiteX187" fmla="*/ 4758524 w 4962805"/>
              <a:gd name="connsiteY187" fmla="*/ 311285 h 5967564"/>
              <a:gd name="connsiteX188" fmla="*/ 4709886 w 4962805"/>
              <a:gd name="connsiteY188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70184 w 4962805"/>
              <a:gd name="connsiteY108" fmla="*/ 5272392 h 5967564"/>
              <a:gd name="connsiteX109" fmla="*/ 799367 w 4962805"/>
              <a:gd name="connsiteY109" fmla="*/ 5291847 h 5967564"/>
              <a:gd name="connsiteX110" fmla="*/ 828550 w 4962805"/>
              <a:gd name="connsiteY110" fmla="*/ 5321030 h 5967564"/>
              <a:gd name="connsiteX111" fmla="*/ 857733 w 4962805"/>
              <a:gd name="connsiteY111" fmla="*/ 5340485 h 5967564"/>
              <a:gd name="connsiteX112" fmla="*/ 886916 w 4962805"/>
              <a:gd name="connsiteY112" fmla="*/ 5369668 h 5967564"/>
              <a:gd name="connsiteX113" fmla="*/ 916099 w 4962805"/>
              <a:gd name="connsiteY113" fmla="*/ 5379396 h 5967564"/>
              <a:gd name="connsiteX114" fmla="*/ 945282 w 4962805"/>
              <a:gd name="connsiteY114" fmla="*/ 5398851 h 5967564"/>
              <a:gd name="connsiteX115" fmla="*/ 984192 w 4962805"/>
              <a:gd name="connsiteY115" fmla="*/ 5428034 h 5967564"/>
              <a:gd name="connsiteX116" fmla="*/ 1062013 w 4962805"/>
              <a:gd name="connsiteY116" fmla="*/ 5447490 h 5967564"/>
              <a:gd name="connsiteX117" fmla="*/ 1100924 w 4962805"/>
              <a:gd name="connsiteY117" fmla="*/ 5466945 h 5967564"/>
              <a:gd name="connsiteX118" fmla="*/ 1237111 w 4962805"/>
              <a:gd name="connsiteY118" fmla="*/ 5496128 h 5967564"/>
              <a:gd name="connsiteX119" fmla="*/ 1305205 w 4962805"/>
              <a:gd name="connsiteY119" fmla="*/ 5525311 h 5967564"/>
              <a:gd name="connsiteX120" fmla="*/ 1392754 w 4962805"/>
              <a:gd name="connsiteY120" fmla="*/ 5554494 h 5967564"/>
              <a:gd name="connsiteX121" fmla="*/ 1431664 w 4962805"/>
              <a:gd name="connsiteY121" fmla="*/ 5573949 h 5967564"/>
              <a:gd name="connsiteX122" fmla="*/ 1509486 w 4962805"/>
              <a:gd name="connsiteY122" fmla="*/ 5603132 h 5967564"/>
              <a:gd name="connsiteX123" fmla="*/ 1616490 w 4962805"/>
              <a:gd name="connsiteY123" fmla="*/ 5632315 h 5967564"/>
              <a:gd name="connsiteX124" fmla="*/ 1655401 w 4962805"/>
              <a:gd name="connsiteY124" fmla="*/ 5671226 h 5967564"/>
              <a:gd name="connsiteX125" fmla="*/ 1742950 w 4962805"/>
              <a:gd name="connsiteY125" fmla="*/ 5680953 h 5967564"/>
              <a:gd name="connsiteX126" fmla="*/ 1811043 w 4962805"/>
              <a:gd name="connsiteY126" fmla="*/ 5700409 h 5967564"/>
              <a:gd name="connsiteX127" fmla="*/ 2054235 w 4962805"/>
              <a:gd name="connsiteY127" fmla="*/ 5729592 h 5967564"/>
              <a:gd name="connsiteX128" fmla="*/ 2190422 w 4962805"/>
              <a:gd name="connsiteY128" fmla="*/ 5749047 h 5967564"/>
              <a:gd name="connsiteX129" fmla="*/ 2297426 w 4962805"/>
              <a:gd name="connsiteY129" fmla="*/ 5768502 h 5967564"/>
              <a:gd name="connsiteX130" fmla="*/ 2482252 w 4962805"/>
              <a:gd name="connsiteY130" fmla="*/ 5778230 h 5967564"/>
              <a:gd name="connsiteX131" fmla="*/ 2696260 w 4962805"/>
              <a:gd name="connsiteY131" fmla="*/ 5807413 h 5967564"/>
              <a:gd name="connsiteX132" fmla="*/ 2696260 w 4962805"/>
              <a:gd name="connsiteY132" fmla="*/ 5807413 h 5967564"/>
              <a:gd name="connsiteX133" fmla="*/ 2744899 w 4962805"/>
              <a:gd name="connsiteY133" fmla="*/ 5817141 h 5967564"/>
              <a:gd name="connsiteX134" fmla="*/ 3717664 w 4962805"/>
              <a:gd name="connsiteY134" fmla="*/ 5797685 h 5967564"/>
              <a:gd name="connsiteX135" fmla="*/ 3814941 w 4962805"/>
              <a:gd name="connsiteY135" fmla="*/ 5768502 h 5967564"/>
              <a:gd name="connsiteX136" fmla="*/ 3931673 w 4962805"/>
              <a:gd name="connsiteY136" fmla="*/ 5739319 h 5967564"/>
              <a:gd name="connsiteX137" fmla="*/ 4028950 w 4962805"/>
              <a:gd name="connsiteY137" fmla="*/ 5710136 h 5967564"/>
              <a:gd name="connsiteX138" fmla="*/ 4077588 w 4962805"/>
              <a:gd name="connsiteY138" fmla="*/ 5690681 h 5967564"/>
              <a:gd name="connsiteX139" fmla="*/ 4204047 w 4962805"/>
              <a:gd name="connsiteY139" fmla="*/ 5661498 h 5967564"/>
              <a:gd name="connsiteX140" fmla="*/ 4301324 w 4962805"/>
              <a:gd name="connsiteY140" fmla="*/ 5622588 h 5967564"/>
              <a:gd name="connsiteX141" fmla="*/ 4340235 w 4962805"/>
              <a:gd name="connsiteY141" fmla="*/ 5612860 h 5967564"/>
              <a:gd name="connsiteX142" fmla="*/ 4379145 w 4962805"/>
              <a:gd name="connsiteY142" fmla="*/ 5564222 h 5967564"/>
              <a:gd name="connsiteX143" fmla="*/ 4486150 w 4962805"/>
              <a:gd name="connsiteY143" fmla="*/ 5466945 h 5967564"/>
              <a:gd name="connsiteX144" fmla="*/ 4544516 w 4962805"/>
              <a:gd name="connsiteY144" fmla="*/ 5389124 h 5967564"/>
              <a:gd name="connsiteX145" fmla="*/ 4563971 w 4962805"/>
              <a:gd name="connsiteY145" fmla="*/ 5359941 h 5967564"/>
              <a:gd name="connsiteX146" fmla="*/ 4593154 w 4962805"/>
              <a:gd name="connsiteY146" fmla="*/ 5321030 h 5967564"/>
              <a:gd name="connsiteX147" fmla="*/ 4622337 w 4962805"/>
              <a:gd name="connsiteY147" fmla="*/ 5291847 h 5967564"/>
              <a:gd name="connsiteX148" fmla="*/ 4661247 w 4962805"/>
              <a:gd name="connsiteY148" fmla="*/ 5204298 h 5967564"/>
              <a:gd name="connsiteX149" fmla="*/ 4700158 w 4962805"/>
              <a:gd name="connsiteY149" fmla="*/ 5126477 h 5967564"/>
              <a:gd name="connsiteX150" fmla="*/ 4709886 w 4962805"/>
              <a:gd name="connsiteY150" fmla="*/ 5087566 h 5967564"/>
              <a:gd name="connsiteX151" fmla="*/ 4739069 w 4962805"/>
              <a:gd name="connsiteY151" fmla="*/ 5058383 h 5967564"/>
              <a:gd name="connsiteX152" fmla="*/ 4748796 w 4962805"/>
              <a:gd name="connsiteY152" fmla="*/ 5019473 h 5967564"/>
              <a:gd name="connsiteX153" fmla="*/ 4768252 w 4962805"/>
              <a:gd name="connsiteY153" fmla="*/ 5000017 h 5967564"/>
              <a:gd name="connsiteX154" fmla="*/ 4777979 w 4962805"/>
              <a:gd name="connsiteY154" fmla="*/ 4961107 h 5967564"/>
              <a:gd name="connsiteX155" fmla="*/ 4797435 w 4962805"/>
              <a:gd name="connsiteY155" fmla="*/ 4941651 h 5967564"/>
              <a:gd name="connsiteX156" fmla="*/ 4836345 w 4962805"/>
              <a:gd name="connsiteY156" fmla="*/ 4883285 h 5967564"/>
              <a:gd name="connsiteX157" fmla="*/ 4855801 w 4962805"/>
              <a:gd name="connsiteY157" fmla="*/ 4854102 h 5967564"/>
              <a:gd name="connsiteX158" fmla="*/ 4865528 w 4962805"/>
              <a:gd name="connsiteY158" fmla="*/ 4795736 h 5967564"/>
              <a:gd name="connsiteX159" fmla="*/ 4884984 w 4962805"/>
              <a:gd name="connsiteY159" fmla="*/ 4756826 h 5967564"/>
              <a:gd name="connsiteX160" fmla="*/ 4904439 w 4962805"/>
              <a:gd name="connsiteY160" fmla="*/ 4708188 h 5967564"/>
              <a:gd name="connsiteX161" fmla="*/ 4914167 w 4962805"/>
              <a:gd name="connsiteY161" fmla="*/ 4640094 h 5967564"/>
              <a:gd name="connsiteX162" fmla="*/ 4933622 w 4962805"/>
              <a:gd name="connsiteY162" fmla="*/ 4601183 h 5967564"/>
              <a:gd name="connsiteX163" fmla="*/ 4953077 w 4962805"/>
              <a:gd name="connsiteY163" fmla="*/ 4494179 h 5967564"/>
              <a:gd name="connsiteX164" fmla="*/ 4943350 w 4962805"/>
              <a:gd name="connsiteY164" fmla="*/ 4153711 h 5967564"/>
              <a:gd name="connsiteX165" fmla="*/ 4933622 w 4962805"/>
              <a:gd name="connsiteY165" fmla="*/ 4105073 h 5967564"/>
              <a:gd name="connsiteX166" fmla="*/ 4914167 w 4962805"/>
              <a:gd name="connsiteY166" fmla="*/ 4036979 h 5967564"/>
              <a:gd name="connsiteX167" fmla="*/ 4875256 w 4962805"/>
              <a:gd name="connsiteY167" fmla="*/ 3939702 h 5967564"/>
              <a:gd name="connsiteX168" fmla="*/ 4884984 w 4962805"/>
              <a:gd name="connsiteY168" fmla="*/ 3365771 h 5967564"/>
              <a:gd name="connsiteX169" fmla="*/ 4923894 w 4962805"/>
              <a:gd name="connsiteY169" fmla="*/ 3219856 h 5967564"/>
              <a:gd name="connsiteX170" fmla="*/ 4933622 w 4962805"/>
              <a:gd name="connsiteY170" fmla="*/ 3132307 h 5967564"/>
              <a:gd name="connsiteX171" fmla="*/ 4953077 w 4962805"/>
              <a:gd name="connsiteY171" fmla="*/ 2976664 h 5967564"/>
              <a:gd name="connsiteX172" fmla="*/ 4962805 w 4962805"/>
              <a:gd name="connsiteY172" fmla="*/ 2879388 h 5967564"/>
              <a:gd name="connsiteX173" fmla="*/ 4953077 w 4962805"/>
              <a:gd name="connsiteY173" fmla="*/ 2256817 h 5967564"/>
              <a:gd name="connsiteX174" fmla="*/ 4943350 w 4962805"/>
              <a:gd name="connsiteY174" fmla="*/ 2178996 h 5967564"/>
              <a:gd name="connsiteX175" fmla="*/ 4923894 w 4962805"/>
              <a:gd name="connsiteY175" fmla="*/ 1391056 h 5967564"/>
              <a:gd name="connsiteX176" fmla="*/ 4904439 w 4962805"/>
              <a:gd name="connsiteY176" fmla="*/ 1264596 h 5967564"/>
              <a:gd name="connsiteX177" fmla="*/ 4875256 w 4962805"/>
              <a:gd name="connsiteY177" fmla="*/ 1089498 h 5967564"/>
              <a:gd name="connsiteX178" fmla="*/ 4855801 w 4962805"/>
              <a:gd name="connsiteY178" fmla="*/ 933856 h 5967564"/>
              <a:gd name="connsiteX179" fmla="*/ 4846073 w 4962805"/>
              <a:gd name="connsiteY179" fmla="*/ 807396 h 5967564"/>
              <a:gd name="connsiteX180" fmla="*/ 4826618 w 4962805"/>
              <a:gd name="connsiteY180" fmla="*/ 758758 h 5967564"/>
              <a:gd name="connsiteX181" fmla="*/ 4807162 w 4962805"/>
              <a:gd name="connsiteY181" fmla="*/ 690664 h 5967564"/>
              <a:gd name="connsiteX182" fmla="*/ 4797435 w 4962805"/>
              <a:gd name="connsiteY182" fmla="*/ 632298 h 5967564"/>
              <a:gd name="connsiteX183" fmla="*/ 4787707 w 4962805"/>
              <a:gd name="connsiteY183" fmla="*/ 593388 h 5967564"/>
              <a:gd name="connsiteX184" fmla="*/ 4768252 w 4962805"/>
              <a:gd name="connsiteY184" fmla="*/ 496111 h 5967564"/>
              <a:gd name="connsiteX185" fmla="*/ 4777979 w 4962805"/>
              <a:gd name="connsiteY185" fmla="*/ 350196 h 5967564"/>
              <a:gd name="connsiteX186" fmla="*/ 4758524 w 4962805"/>
              <a:gd name="connsiteY186" fmla="*/ 311285 h 5967564"/>
              <a:gd name="connsiteX187" fmla="*/ 4709886 w 4962805"/>
              <a:gd name="connsiteY187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99367 w 4962805"/>
              <a:gd name="connsiteY108" fmla="*/ 5291847 h 5967564"/>
              <a:gd name="connsiteX109" fmla="*/ 828550 w 4962805"/>
              <a:gd name="connsiteY109" fmla="*/ 5321030 h 5967564"/>
              <a:gd name="connsiteX110" fmla="*/ 857733 w 4962805"/>
              <a:gd name="connsiteY110" fmla="*/ 5340485 h 5967564"/>
              <a:gd name="connsiteX111" fmla="*/ 886916 w 4962805"/>
              <a:gd name="connsiteY111" fmla="*/ 5369668 h 5967564"/>
              <a:gd name="connsiteX112" fmla="*/ 916099 w 4962805"/>
              <a:gd name="connsiteY112" fmla="*/ 5379396 h 5967564"/>
              <a:gd name="connsiteX113" fmla="*/ 945282 w 4962805"/>
              <a:gd name="connsiteY113" fmla="*/ 5398851 h 5967564"/>
              <a:gd name="connsiteX114" fmla="*/ 984192 w 4962805"/>
              <a:gd name="connsiteY114" fmla="*/ 5428034 h 5967564"/>
              <a:gd name="connsiteX115" fmla="*/ 1062013 w 4962805"/>
              <a:gd name="connsiteY115" fmla="*/ 5447490 h 5967564"/>
              <a:gd name="connsiteX116" fmla="*/ 1100924 w 4962805"/>
              <a:gd name="connsiteY116" fmla="*/ 5466945 h 5967564"/>
              <a:gd name="connsiteX117" fmla="*/ 1237111 w 4962805"/>
              <a:gd name="connsiteY117" fmla="*/ 5496128 h 5967564"/>
              <a:gd name="connsiteX118" fmla="*/ 1305205 w 4962805"/>
              <a:gd name="connsiteY118" fmla="*/ 5525311 h 5967564"/>
              <a:gd name="connsiteX119" fmla="*/ 1392754 w 4962805"/>
              <a:gd name="connsiteY119" fmla="*/ 5554494 h 5967564"/>
              <a:gd name="connsiteX120" fmla="*/ 1431664 w 4962805"/>
              <a:gd name="connsiteY120" fmla="*/ 5573949 h 5967564"/>
              <a:gd name="connsiteX121" fmla="*/ 1509486 w 4962805"/>
              <a:gd name="connsiteY121" fmla="*/ 5603132 h 5967564"/>
              <a:gd name="connsiteX122" fmla="*/ 1616490 w 4962805"/>
              <a:gd name="connsiteY122" fmla="*/ 5632315 h 5967564"/>
              <a:gd name="connsiteX123" fmla="*/ 1655401 w 4962805"/>
              <a:gd name="connsiteY123" fmla="*/ 5671226 h 5967564"/>
              <a:gd name="connsiteX124" fmla="*/ 1742950 w 4962805"/>
              <a:gd name="connsiteY124" fmla="*/ 5680953 h 5967564"/>
              <a:gd name="connsiteX125" fmla="*/ 1811043 w 4962805"/>
              <a:gd name="connsiteY125" fmla="*/ 5700409 h 5967564"/>
              <a:gd name="connsiteX126" fmla="*/ 2054235 w 4962805"/>
              <a:gd name="connsiteY126" fmla="*/ 5729592 h 5967564"/>
              <a:gd name="connsiteX127" fmla="*/ 2190422 w 4962805"/>
              <a:gd name="connsiteY127" fmla="*/ 5749047 h 5967564"/>
              <a:gd name="connsiteX128" fmla="*/ 2297426 w 4962805"/>
              <a:gd name="connsiteY128" fmla="*/ 5768502 h 5967564"/>
              <a:gd name="connsiteX129" fmla="*/ 2482252 w 4962805"/>
              <a:gd name="connsiteY129" fmla="*/ 5778230 h 5967564"/>
              <a:gd name="connsiteX130" fmla="*/ 2696260 w 4962805"/>
              <a:gd name="connsiteY130" fmla="*/ 5807413 h 5967564"/>
              <a:gd name="connsiteX131" fmla="*/ 2696260 w 4962805"/>
              <a:gd name="connsiteY131" fmla="*/ 5807413 h 5967564"/>
              <a:gd name="connsiteX132" fmla="*/ 2744899 w 4962805"/>
              <a:gd name="connsiteY132" fmla="*/ 5817141 h 5967564"/>
              <a:gd name="connsiteX133" fmla="*/ 3717664 w 4962805"/>
              <a:gd name="connsiteY133" fmla="*/ 5797685 h 5967564"/>
              <a:gd name="connsiteX134" fmla="*/ 3814941 w 4962805"/>
              <a:gd name="connsiteY134" fmla="*/ 5768502 h 5967564"/>
              <a:gd name="connsiteX135" fmla="*/ 3931673 w 4962805"/>
              <a:gd name="connsiteY135" fmla="*/ 5739319 h 5967564"/>
              <a:gd name="connsiteX136" fmla="*/ 4028950 w 4962805"/>
              <a:gd name="connsiteY136" fmla="*/ 5710136 h 5967564"/>
              <a:gd name="connsiteX137" fmla="*/ 4077588 w 4962805"/>
              <a:gd name="connsiteY137" fmla="*/ 5690681 h 5967564"/>
              <a:gd name="connsiteX138" fmla="*/ 4204047 w 4962805"/>
              <a:gd name="connsiteY138" fmla="*/ 5661498 h 5967564"/>
              <a:gd name="connsiteX139" fmla="*/ 4301324 w 4962805"/>
              <a:gd name="connsiteY139" fmla="*/ 5622588 h 5967564"/>
              <a:gd name="connsiteX140" fmla="*/ 4340235 w 4962805"/>
              <a:gd name="connsiteY140" fmla="*/ 5612860 h 5967564"/>
              <a:gd name="connsiteX141" fmla="*/ 4379145 w 4962805"/>
              <a:gd name="connsiteY141" fmla="*/ 5564222 h 5967564"/>
              <a:gd name="connsiteX142" fmla="*/ 4486150 w 4962805"/>
              <a:gd name="connsiteY142" fmla="*/ 5466945 h 5967564"/>
              <a:gd name="connsiteX143" fmla="*/ 4544516 w 4962805"/>
              <a:gd name="connsiteY143" fmla="*/ 5389124 h 5967564"/>
              <a:gd name="connsiteX144" fmla="*/ 4563971 w 4962805"/>
              <a:gd name="connsiteY144" fmla="*/ 5359941 h 5967564"/>
              <a:gd name="connsiteX145" fmla="*/ 4593154 w 4962805"/>
              <a:gd name="connsiteY145" fmla="*/ 5321030 h 5967564"/>
              <a:gd name="connsiteX146" fmla="*/ 4622337 w 4962805"/>
              <a:gd name="connsiteY146" fmla="*/ 5291847 h 5967564"/>
              <a:gd name="connsiteX147" fmla="*/ 4661247 w 4962805"/>
              <a:gd name="connsiteY147" fmla="*/ 5204298 h 5967564"/>
              <a:gd name="connsiteX148" fmla="*/ 4700158 w 4962805"/>
              <a:gd name="connsiteY148" fmla="*/ 5126477 h 5967564"/>
              <a:gd name="connsiteX149" fmla="*/ 4709886 w 4962805"/>
              <a:gd name="connsiteY149" fmla="*/ 5087566 h 5967564"/>
              <a:gd name="connsiteX150" fmla="*/ 4739069 w 4962805"/>
              <a:gd name="connsiteY150" fmla="*/ 5058383 h 5967564"/>
              <a:gd name="connsiteX151" fmla="*/ 4748796 w 4962805"/>
              <a:gd name="connsiteY151" fmla="*/ 5019473 h 5967564"/>
              <a:gd name="connsiteX152" fmla="*/ 4768252 w 4962805"/>
              <a:gd name="connsiteY152" fmla="*/ 5000017 h 5967564"/>
              <a:gd name="connsiteX153" fmla="*/ 4777979 w 4962805"/>
              <a:gd name="connsiteY153" fmla="*/ 4961107 h 5967564"/>
              <a:gd name="connsiteX154" fmla="*/ 4797435 w 4962805"/>
              <a:gd name="connsiteY154" fmla="*/ 4941651 h 5967564"/>
              <a:gd name="connsiteX155" fmla="*/ 4836345 w 4962805"/>
              <a:gd name="connsiteY155" fmla="*/ 4883285 h 5967564"/>
              <a:gd name="connsiteX156" fmla="*/ 4855801 w 4962805"/>
              <a:gd name="connsiteY156" fmla="*/ 4854102 h 5967564"/>
              <a:gd name="connsiteX157" fmla="*/ 4865528 w 4962805"/>
              <a:gd name="connsiteY157" fmla="*/ 4795736 h 5967564"/>
              <a:gd name="connsiteX158" fmla="*/ 4884984 w 4962805"/>
              <a:gd name="connsiteY158" fmla="*/ 4756826 h 5967564"/>
              <a:gd name="connsiteX159" fmla="*/ 4904439 w 4962805"/>
              <a:gd name="connsiteY159" fmla="*/ 4708188 h 5967564"/>
              <a:gd name="connsiteX160" fmla="*/ 4914167 w 4962805"/>
              <a:gd name="connsiteY160" fmla="*/ 4640094 h 5967564"/>
              <a:gd name="connsiteX161" fmla="*/ 4933622 w 4962805"/>
              <a:gd name="connsiteY161" fmla="*/ 4601183 h 5967564"/>
              <a:gd name="connsiteX162" fmla="*/ 4953077 w 4962805"/>
              <a:gd name="connsiteY162" fmla="*/ 4494179 h 5967564"/>
              <a:gd name="connsiteX163" fmla="*/ 4943350 w 4962805"/>
              <a:gd name="connsiteY163" fmla="*/ 4153711 h 5967564"/>
              <a:gd name="connsiteX164" fmla="*/ 4933622 w 4962805"/>
              <a:gd name="connsiteY164" fmla="*/ 4105073 h 5967564"/>
              <a:gd name="connsiteX165" fmla="*/ 4914167 w 4962805"/>
              <a:gd name="connsiteY165" fmla="*/ 4036979 h 5967564"/>
              <a:gd name="connsiteX166" fmla="*/ 4875256 w 4962805"/>
              <a:gd name="connsiteY166" fmla="*/ 3939702 h 5967564"/>
              <a:gd name="connsiteX167" fmla="*/ 4884984 w 4962805"/>
              <a:gd name="connsiteY167" fmla="*/ 3365771 h 5967564"/>
              <a:gd name="connsiteX168" fmla="*/ 4923894 w 4962805"/>
              <a:gd name="connsiteY168" fmla="*/ 3219856 h 5967564"/>
              <a:gd name="connsiteX169" fmla="*/ 4933622 w 4962805"/>
              <a:gd name="connsiteY169" fmla="*/ 3132307 h 5967564"/>
              <a:gd name="connsiteX170" fmla="*/ 4953077 w 4962805"/>
              <a:gd name="connsiteY170" fmla="*/ 2976664 h 5967564"/>
              <a:gd name="connsiteX171" fmla="*/ 4962805 w 4962805"/>
              <a:gd name="connsiteY171" fmla="*/ 2879388 h 5967564"/>
              <a:gd name="connsiteX172" fmla="*/ 4953077 w 4962805"/>
              <a:gd name="connsiteY172" fmla="*/ 2256817 h 5967564"/>
              <a:gd name="connsiteX173" fmla="*/ 4943350 w 4962805"/>
              <a:gd name="connsiteY173" fmla="*/ 2178996 h 5967564"/>
              <a:gd name="connsiteX174" fmla="*/ 4923894 w 4962805"/>
              <a:gd name="connsiteY174" fmla="*/ 1391056 h 5967564"/>
              <a:gd name="connsiteX175" fmla="*/ 4904439 w 4962805"/>
              <a:gd name="connsiteY175" fmla="*/ 1264596 h 5967564"/>
              <a:gd name="connsiteX176" fmla="*/ 4875256 w 4962805"/>
              <a:gd name="connsiteY176" fmla="*/ 1089498 h 5967564"/>
              <a:gd name="connsiteX177" fmla="*/ 4855801 w 4962805"/>
              <a:gd name="connsiteY177" fmla="*/ 933856 h 5967564"/>
              <a:gd name="connsiteX178" fmla="*/ 4846073 w 4962805"/>
              <a:gd name="connsiteY178" fmla="*/ 807396 h 5967564"/>
              <a:gd name="connsiteX179" fmla="*/ 4826618 w 4962805"/>
              <a:gd name="connsiteY179" fmla="*/ 758758 h 5967564"/>
              <a:gd name="connsiteX180" fmla="*/ 4807162 w 4962805"/>
              <a:gd name="connsiteY180" fmla="*/ 690664 h 5967564"/>
              <a:gd name="connsiteX181" fmla="*/ 4797435 w 4962805"/>
              <a:gd name="connsiteY181" fmla="*/ 632298 h 5967564"/>
              <a:gd name="connsiteX182" fmla="*/ 4787707 w 4962805"/>
              <a:gd name="connsiteY182" fmla="*/ 593388 h 5967564"/>
              <a:gd name="connsiteX183" fmla="*/ 4768252 w 4962805"/>
              <a:gd name="connsiteY183" fmla="*/ 496111 h 5967564"/>
              <a:gd name="connsiteX184" fmla="*/ 4777979 w 4962805"/>
              <a:gd name="connsiteY184" fmla="*/ 350196 h 5967564"/>
              <a:gd name="connsiteX185" fmla="*/ 4758524 w 4962805"/>
              <a:gd name="connsiteY185" fmla="*/ 311285 h 5967564"/>
              <a:gd name="connsiteX186" fmla="*/ 4709886 w 4962805"/>
              <a:gd name="connsiteY186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99367 w 4962805"/>
              <a:gd name="connsiteY107" fmla="*/ 5291847 h 5967564"/>
              <a:gd name="connsiteX108" fmla="*/ 828550 w 4962805"/>
              <a:gd name="connsiteY108" fmla="*/ 5321030 h 5967564"/>
              <a:gd name="connsiteX109" fmla="*/ 857733 w 4962805"/>
              <a:gd name="connsiteY109" fmla="*/ 5340485 h 5967564"/>
              <a:gd name="connsiteX110" fmla="*/ 886916 w 4962805"/>
              <a:gd name="connsiteY110" fmla="*/ 5369668 h 5967564"/>
              <a:gd name="connsiteX111" fmla="*/ 916099 w 4962805"/>
              <a:gd name="connsiteY111" fmla="*/ 5379396 h 5967564"/>
              <a:gd name="connsiteX112" fmla="*/ 945282 w 4962805"/>
              <a:gd name="connsiteY112" fmla="*/ 5398851 h 5967564"/>
              <a:gd name="connsiteX113" fmla="*/ 984192 w 4962805"/>
              <a:gd name="connsiteY113" fmla="*/ 5428034 h 5967564"/>
              <a:gd name="connsiteX114" fmla="*/ 1062013 w 4962805"/>
              <a:gd name="connsiteY114" fmla="*/ 5447490 h 5967564"/>
              <a:gd name="connsiteX115" fmla="*/ 1100924 w 4962805"/>
              <a:gd name="connsiteY115" fmla="*/ 5466945 h 5967564"/>
              <a:gd name="connsiteX116" fmla="*/ 1237111 w 4962805"/>
              <a:gd name="connsiteY116" fmla="*/ 5496128 h 5967564"/>
              <a:gd name="connsiteX117" fmla="*/ 1305205 w 4962805"/>
              <a:gd name="connsiteY117" fmla="*/ 5525311 h 5967564"/>
              <a:gd name="connsiteX118" fmla="*/ 1392754 w 4962805"/>
              <a:gd name="connsiteY118" fmla="*/ 5554494 h 5967564"/>
              <a:gd name="connsiteX119" fmla="*/ 1431664 w 4962805"/>
              <a:gd name="connsiteY119" fmla="*/ 5573949 h 5967564"/>
              <a:gd name="connsiteX120" fmla="*/ 1509486 w 4962805"/>
              <a:gd name="connsiteY120" fmla="*/ 5603132 h 5967564"/>
              <a:gd name="connsiteX121" fmla="*/ 1616490 w 4962805"/>
              <a:gd name="connsiteY121" fmla="*/ 5632315 h 5967564"/>
              <a:gd name="connsiteX122" fmla="*/ 1655401 w 4962805"/>
              <a:gd name="connsiteY122" fmla="*/ 5671226 h 5967564"/>
              <a:gd name="connsiteX123" fmla="*/ 1742950 w 4962805"/>
              <a:gd name="connsiteY123" fmla="*/ 5680953 h 5967564"/>
              <a:gd name="connsiteX124" fmla="*/ 1811043 w 4962805"/>
              <a:gd name="connsiteY124" fmla="*/ 5700409 h 5967564"/>
              <a:gd name="connsiteX125" fmla="*/ 2054235 w 4962805"/>
              <a:gd name="connsiteY125" fmla="*/ 5729592 h 5967564"/>
              <a:gd name="connsiteX126" fmla="*/ 2190422 w 4962805"/>
              <a:gd name="connsiteY126" fmla="*/ 5749047 h 5967564"/>
              <a:gd name="connsiteX127" fmla="*/ 2297426 w 4962805"/>
              <a:gd name="connsiteY127" fmla="*/ 5768502 h 5967564"/>
              <a:gd name="connsiteX128" fmla="*/ 2482252 w 4962805"/>
              <a:gd name="connsiteY128" fmla="*/ 5778230 h 5967564"/>
              <a:gd name="connsiteX129" fmla="*/ 2696260 w 4962805"/>
              <a:gd name="connsiteY129" fmla="*/ 5807413 h 5967564"/>
              <a:gd name="connsiteX130" fmla="*/ 2696260 w 4962805"/>
              <a:gd name="connsiteY130" fmla="*/ 5807413 h 5967564"/>
              <a:gd name="connsiteX131" fmla="*/ 2744899 w 4962805"/>
              <a:gd name="connsiteY131" fmla="*/ 5817141 h 5967564"/>
              <a:gd name="connsiteX132" fmla="*/ 3717664 w 4962805"/>
              <a:gd name="connsiteY132" fmla="*/ 5797685 h 5967564"/>
              <a:gd name="connsiteX133" fmla="*/ 3814941 w 4962805"/>
              <a:gd name="connsiteY133" fmla="*/ 5768502 h 5967564"/>
              <a:gd name="connsiteX134" fmla="*/ 3931673 w 4962805"/>
              <a:gd name="connsiteY134" fmla="*/ 5739319 h 5967564"/>
              <a:gd name="connsiteX135" fmla="*/ 4028950 w 4962805"/>
              <a:gd name="connsiteY135" fmla="*/ 5710136 h 5967564"/>
              <a:gd name="connsiteX136" fmla="*/ 4077588 w 4962805"/>
              <a:gd name="connsiteY136" fmla="*/ 5690681 h 5967564"/>
              <a:gd name="connsiteX137" fmla="*/ 4204047 w 4962805"/>
              <a:gd name="connsiteY137" fmla="*/ 5661498 h 5967564"/>
              <a:gd name="connsiteX138" fmla="*/ 4301324 w 4962805"/>
              <a:gd name="connsiteY138" fmla="*/ 5622588 h 5967564"/>
              <a:gd name="connsiteX139" fmla="*/ 4340235 w 4962805"/>
              <a:gd name="connsiteY139" fmla="*/ 5612860 h 5967564"/>
              <a:gd name="connsiteX140" fmla="*/ 4379145 w 4962805"/>
              <a:gd name="connsiteY140" fmla="*/ 5564222 h 5967564"/>
              <a:gd name="connsiteX141" fmla="*/ 4486150 w 4962805"/>
              <a:gd name="connsiteY141" fmla="*/ 5466945 h 5967564"/>
              <a:gd name="connsiteX142" fmla="*/ 4544516 w 4962805"/>
              <a:gd name="connsiteY142" fmla="*/ 5389124 h 5967564"/>
              <a:gd name="connsiteX143" fmla="*/ 4563971 w 4962805"/>
              <a:gd name="connsiteY143" fmla="*/ 5359941 h 5967564"/>
              <a:gd name="connsiteX144" fmla="*/ 4593154 w 4962805"/>
              <a:gd name="connsiteY144" fmla="*/ 5321030 h 5967564"/>
              <a:gd name="connsiteX145" fmla="*/ 4622337 w 4962805"/>
              <a:gd name="connsiteY145" fmla="*/ 5291847 h 5967564"/>
              <a:gd name="connsiteX146" fmla="*/ 4661247 w 4962805"/>
              <a:gd name="connsiteY146" fmla="*/ 5204298 h 5967564"/>
              <a:gd name="connsiteX147" fmla="*/ 4700158 w 4962805"/>
              <a:gd name="connsiteY147" fmla="*/ 5126477 h 5967564"/>
              <a:gd name="connsiteX148" fmla="*/ 4709886 w 4962805"/>
              <a:gd name="connsiteY148" fmla="*/ 5087566 h 5967564"/>
              <a:gd name="connsiteX149" fmla="*/ 4739069 w 4962805"/>
              <a:gd name="connsiteY149" fmla="*/ 5058383 h 5967564"/>
              <a:gd name="connsiteX150" fmla="*/ 4748796 w 4962805"/>
              <a:gd name="connsiteY150" fmla="*/ 5019473 h 5967564"/>
              <a:gd name="connsiteX151" fmla="*/ 4768252 w 4962805"/>
              <a:gd name="connsiteY151" fmla="*/ 5000017 h 5967564"/>
              <a:gd name="connsiteX152" fmla="*/ 4777979 w 4962805"/>
              <a:gd name="connsiteY152" fmla="*/ 4961107 h 5967564"/>
              <a:gd name="connsiteX153" fmla="*/ 4797435 w 4962805"/>
              <a:gd name="connsiteY153" fmla="*/ 4941651 h 5967564"/>
              <a:gd name="connsiteX154" fmla="*/ 4836345 w 4962805"/>
              <a:gd name="connsiteY154" fmla="*/ 4883285 h 5967564"/>
              <a:gd name="connsiteX155" fmla="*/ 4855801 w 4962805"/>
              <a:gd name="connsiteY155" fmla="*/ 4854102 h 5967564"/>
              <a:gd name="connsiteX156" fmla="*/ 4865528 w 4962805"/>
              <a:gd name="connsiteY156" fmla="*/ 4795736 h 5967564"/>
              <a:gd name="connsiteX157" fmla="*/ 4884984 w 4962805"/>
              <a:gd name="connsiteY157" fmla="*/ 4756826 h 5967564"/>
              <a:gd name="connsiteX158" fmla="*/ 4904439 w 4962805"/>
              <a:gd name="connsiteY158" fmla="*/ 4708188 h 5967564"/>
              <a:gd name="connsiteX159" fmla="*/ 4914167 w 4962805"/>
              <a:gd name="connsiteY159" fmla="*/ 4640094 h 5967564"/>
              <a:gd name="connsiteX160" fmla="*/ 4933622 w 4962805"/>
              <a:gd name="connsiteY160" fmla="*/ 4601183 h 5967564"/>
              <a:gd name="connsiteX161" fmla="*/ 4953077 w 4962805"/>
              <a:gd name="connsiteY161" fmla="*/ 4494179 h 5967564"/>
              <a:gd name="connsiteX162" fmla="*/ 4943350 w 4962805"/>
              <a:gd name="connsiteY162" fmla="*/ 4153711 h 5967564"/>
              <a:gd name="connsiteX163" fmla="*/ 4933622 w 4962805"/>
              <a:gd name="connsiteY163" fmla="*/ 4105073 h 5967564"/>
              <a:gd name="connsiteX164" fmla="*/ 4914167 w 4962805"/>
              <a:gd name="connsiteY164" fmla="*/ 4036979 h 5967564"/>
              <a:gd name="connsiteX165" fmla="*/ 4875256 w 4962805"/>
              <a:gd name="connsiteY165" fmla="*/ 3939702 h 5967564"/>
              <a:gd name="connsiteX166" fmla="*/ 4884984 w 4962805"/>
              <a:gd name="connsiteY166" fmla="*/ 3365771 h 5967564"/>
              <a:gd name="connsiteX167" fmla="*/ 4923894 w 4962805"/>
              <a:gd name="connsiteY167" fmla="*/ 3219856 h 5967564"/>
              <a:gd name="connsiteX168" fmla="*/ 4933622 w 4962805"/>
              <a:gd name="connsiteY168" fmla="*/ 3132307 h 5967564"/>
              <a:gd name="connsiteX169" fmla="*/ 4953077 w 4962805"/>
              <a:gd name="connsiteY169" fmla="*/ 2976664 h 5967564"/>
              <a:gd name="connsiteX170" fmla="*/ 4962805 w 4962805"/>
              <a:gd name="connsiteY170" fmla="*/ 2879388 h 5967564"/>
              <a:gd name="connsiteX171" fmla="*/ 4953077 w 4962805"/>
              <a:gd name="connsiteY171" fmla="*/ 2256817 h 5967564"/>
              <a:gd name="connsiteX172" fmla="*/ 4943350 w 4962805"/>
              <a:gd name="connsiteY172" fmla="*/ 2178996 h 5967564"/>
              <a:gd name="connsiteX173" fmla="*/ 4923894 w 4962805"/>
              <a:gd name="connsiteY173" fmla="*/ 1391056 h 5967564"/>
              <a:gd name="connsiteX174" fmla="*/ 4904439 w 4962805"/>
              <a:gd name="connsiteY174" fmla="*/ 1264596 h 5967564"/>
              <a:gd name="connsiteX175" fmla="*/ 4875256 w 4962805"/>
              <a:gd name="connsiteY175" fmla="*/ 1089498 h 5967564"/>
              <a:gd name="connsiteX176" fmla="*/ 4855801 w 4962805"/>
              <a:gd name="connsiteY176" fmla="*/ 933856 h 5967564"/>
              <a:gd name="connsiteX177" fmla="*/ 4846073 w 4962805"/>
              <a:gd name="connsiteY177" fmla="*/ 807396 h 5967564"/>
              <a:gd name="connsiteX178" fmla="*/ 4826618 w 4962805"/>
              <a:gd name="connsiteY178" fmla="*/ 758758 h 5967564"/>
              <a:gd name="connsiteX179" fmla="*/ 4807162 w 4962805"/>
              <a:gd name="connsiteY179" fmla="*/ 690664 h 5967564"/>
              <a:gd name="connsiteX180" fmla="*/ 4797435 w 4962805"/>
              <a:gd name="connsiteY180" fmla="*/ 632298 h 5967564"/>
              <a:gd name="connsiteX181" fmla="*/ 4787707 w 4962805"/>
              <a:gd name="connsiteY181" fmla="*/ 593388 h 5967564"/>
              <a:gd name="connsiteX182" fmla="*/ 4768252 w 4962805"/>
              <a:gd name="connsiteY182" fmla="*/ 496111 h 5967564"/>
              <a:gd name="connsiteX183" fmla="*/ 4777979 w 4962805"/>
              <a:gd name="connsiteY183" fmla="*/ 350196 h 5967564"/>
              <a:gd name="connsiteX184" fmla="*/ 4758524 w 4962805"/>
              <a:gd name="connsiteY184" fmla="*/ 311285 h 5967564"/>
              <a:gd name="connsiteX185" fmla="*/ 4709886 w 4962805"/>
              <a:gd name="connsiteY185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99367 w 4962805"/>
              <a:gd name="connsiteY106" fmla="*/ 5291847 h 5967564"/>
              <a:gd name="connsiteX107" fmla="*/ 828550 w 4962805"/>
              <a:gd name="connsiteY107" fmla="*/ 5321030 h 5967564"/>
              <a:gd name="connsiteX108" fmla="*/ 857733 w 4962805"/>
              <a:gd name="connsiteY108" fmla="*/ 5340485 h 5967564"/>
              <a:gd name="connsiteX109" fmla="*/ 886916 w 4962805"/>
              <a:gd name="connsiteY109" fmla="*/ 5369668 h 5967564"/>
              <a:gd name="connsiteX110" fmla="*/ 916099 w 4962805"/>
              <a:gd name="connsiteY110" fmla="*/ 5379396 h 5967564"/>
              <a:gd name="connsiteX111" fmla="*/ 945282 w 4962805"/>
              <a:gd name="connsiteY111" fmla="*/ 5398851 h 5967564"/>
              <a:gd name="connsiteX112" fmla="*/ 984192 w 4962805"/>
              <a:gd name="connsiteY112" fmla="*/ 5428034 h 5967564"/>
              <a:gd name="connsiteX113" fmla="*/ 1062013 w 4962805"/>
              <a:gd name="connsiteY113" fmla="*/ 5447490 h 5967564"/>
              <a:gd name="connsiteX114" fmla="*/ 1100924 w 4962805"/>
              <a:gd name="connsiteY114" fmla="*/ 5466945 h 5967564"/>
              <a:gd name="connsiteX115" fmla="*/ 1237111 w 4962805"/>
              <a:gd name="connsiteY115" fmla="*/ 5496128 h 5967564"/>
              <a:gd name="connsiteX116" fmla="*/ 1305205 w 4962805"/>
              <a:gd name="connsiteY116" fmla="*/ 5525311 h 5967564"/>
              <a:gd name="connsiteX117" fmla="*/ 1392754 w 4962805"/>
              <a:gd name="connsiteY117" fmla="*/ 5554494 h 5967564"/>
              <a:gd name="connsiteX118" fmla="*/ 1431664 w 4962805"/>
              <a:gd name="connsiteY118" fmla="*/ 5573949 h 5967564"/>
              <a:gd name="connsiteX119" fmla="*/ 1509486 w 4962805"/>
              <a:gd name="connsiteY119" fmla="*/ 5603132 h 5967564"/>
              <a:gd name="connsiteX120" fmla="*/ 1616490 w 4962805"/>
              <a:gd name="connsiteY120" fmla="*/ 5632315 h 5967564"/>
              <a:gd name="connsiteX121" fmla="*/ 1655401 w 4962805"/>
              <a:gd name="connsiteY121" fmla="*/ 5671226 h 5967564"/>
              <a:gd name="connsiteX122" fmla="*/ 1742950 w 4962805"/>
              <a:gd name="connsiteY122" fmla="*/ 5680953 h 5967564"/>
              <a:gd name="connsiteX123" fmla="*/ 1811043 w 4962805"/>
              <a:gd name="connsiteY123" fmla="*/ 5700409 h 5967564"/>
              <a:gd name="connsiteX124" fmla="*/ 2054235 w 4962805"/>
              <a:gd name="connsiteY124" fmla="*/ 5729592 h 5967564"/>
              <a:gd name="connsiteX125" fmla="*/ 2190422 w 4962805"/>
              <a:gd name="connsiteY125" fmla="*/ 5749047 h 5967564"/>
              <a:gd name="connsiteX126" fmla="*/ 2297426 w 4962805"/>
              <a:gd name="connsiteY126" fmla="*/ 5768502 h 5967564"/>
              <a:gd name="connsiteX127" fmla="*/ 2482252 w 4962805"/>
              <a:gd name="connsiteY127" fmla="*/ 5778230 h 5967564"/>
              <a:gd name="connsiteX128" fmla="*/ 2696260 w 4962805"/>
              <a:gd name="connsiteY128" fmla="*/ 5807413 h 5967564"/>
              <a:gd name="connsiteX129" fmla="*/ 2696260 w 4962805"/>
              <a:gd name="connsiteY129" fmla="*/ 5807413 h 5967564"/>
              <a:gd name="connsiteX130" fmla="*/ 2744899 w 4962805"/>
              <a:gd name="connsiteY130" fmla="*/ 5817141 h 5967564"/>
              <a:gd name="connsiteX131" fmla="*/ 3717664 w 4962805"/>
              <a:gd name="connsiteY131" fmla="*/ 5797685 h 5967564"/>
              <a:gd name="connsiteX132" fmla="*/ 3814941 w 4962805"/>
              <a:gd name="connsiteY132" fmla="*/ 5768502 h 5967564"/>
              <a:gd name="connsiteX133" fmla="*/ 3931673 w 4962805"/>
              <a:gd name="connsiteY133" fmla="*/ 5739319 h 5967564"/>
              <a:gd name="connsiteX134" fmla="*/ 4028950 w 4962805"/>
              <a:gd name="connsiteY134" fmla="*/ 5710136 h 5967564"/>
              <a:gd name="connsiteX135" fmla="*/ 4077588 w 4962805"/>
              <a:gd name="connsiteY135" fmla="*/ 5690681 h 5967564"/>
              <a:gd name="connsiteX136" fmla="*/ 4204047 w 4962805"/>
              <a:gd name="connsiteY136" fmla="*/ 5661498 h 5967564"/>
              <a:gd name="connsiteX137" fmla="*/ 4301324 w 4962805"/>
              <a:gd name="connsiteY137" fmla="*/ 5622588 h 5967564"/>
              <a:gd name="connsiteX138" fmla="*/ 4340235 w 4962805"/>
              <a:gd name="connsiteY138" fmla="*/ 5612860 h 5967564"/>
              <a:gd name="connsiteX139" fmla="*/ 4379145 w 4962805"/>
              <a:gd name="connsiteY139" fmla="*/ 5564222 h 5967564"/>
              <a:gd name="connsiteX140" fmla="*/ 4486150 w 4962805"/>
              <a:gd name="connsiteY140" fmla="*/ 5466945 h 5967564"/>
              <a:gd name="connsiteX141" fmla="*/ 4544516 w 4962805"/>
              <a:gd name="connsiteY141" fmla="*/ 5389124 h 5967564"/>
              <a:gd name="connsiteX142" fmla="*/ 4563971 w 4962805"/>
              <a:gd name="connsiteY142" fmla="*/ 5359941 h 5967564"/>
              <a:gd name="connsiteX143" fmla="*/ 4593154 w 4962805"/>
              <a:gd name="connsiteY143" fmla="*/ 5321030 h 5967564"/>
              <a:gd name="connsiteX144" fmla="*/ 4622337 w 4962805"/>
              <a:gd name="connsiteY144" fmla="*/ 5291847 h 5967564"/>
              <a:gd name="connsiteX145" fmla="*/ 4661247 w 4962805"/>
              <a:gd name="connsiteY145" fmla="*/ 5204298 h 5967564"/>
              <a:gd name="connsiteX146" fmla="*/ 4700158 w 4962805"/>
              <a:gd name="connsiteY146" fmla="*/ 5126477 h 5967564"/>
              <a:gd name="connsiteX147" fmla="*/ 4709886 w 4962805"/>
              <a:gd name="connsiteY147" fmla="*/ 5087566 h 5967564"/>
              <a:gd name="connsiteX148" fmla="*/ 4739069 w 4962805"/>
              <a:gd name="connsiteY148" fmla="*/ 5058383 h 5967564"/>
              <a:gd name="connsiteX149" fmla="*/ 4748796 w 4962805"/>
              <a:gd name="connsiteY149" fmla="*/ 5019473 h 5967564"/>
              <a:gd name="connsiteX150" fmla="*/ 4768252 w 4962805"/>
              <a:gd name="connsiteY150" fmla="*/ 5000017 h 5967564"/>
              <a:gd name="connsiteX151" fmla="*/ 4777979 w 4962805"/>
              <a:gd name="connsiteY151" fmla="*/ 4961107 h 5967564"/>
              <a:gd name="connsiteX152" fmla="*/ 4797435 w 4962805"/>
              <a:gd name="connsiteY152" fmla="*/ 4941651 h 5967564"/>
              <a:gd name="connsiteX153" fmla="*/ 4836345 w 4962805"/>
              <a:gd name="connsiteY153" fmla="*/ 4883285 h 5967564"/>
              <a:gd name="connsiteX154" fmla="*/ 4855801 w 4962805"/>
              <a:gd name="connsiteY154" fmla="*/ 4854102 h 5967564"/>
              <a:gd name="connsiteX155" fmla="*/ 4865528 w 4962805"/>
              <a:gd name="connsiteY155" fmla="*/ 4795736 h 5967564"/>
              <a:gd name="connsiteX156" fmla="*/ 4884984 w 4962805"/>
              <a:gd name="connsiteY156" fmla="*/ 4756826 h 5967564"/>
              <a:gd name="connsiteX157" fmla="*/ 4904439 w 4962805"/>
              <a:gd name="connsiteY157" fmla="*/ 4708188 h 5967564"/>
              <a:gd name="connsiteX158" fmla="*/ 4914167 w 4962805"/>
              <a:gd name="connsiteY158" fmla="*/ 4640094 h 5967564"/>
              <a:gd name="connsiteX159" fmla="*/ 4933622 w 4962805"/>
              <a:gd name="connsiteY159" fmla="*/ 4601183 h 5967564"/>
              <a:gd name="connsiteX160" fmla="*/ 4953077 w 4962805"/>
              <a:gd name="connsiteY160" fmla="*/ 4494179 h 5967564"/>
              <a:gd name="connsiteX161" fmla="*/ 4943350 w 4962805"/>
              <a:gd name="connsiteY161" fmla="*/ 4153711 h 5967564"/>
              <a:gd name="connsiteX162" fmla="*/ 4933622 w 4962805"/>
              <a:gd name="connsiteY162" fmla="*/ 4105073 h 5967564"/>
              <a:gd name="connsiteX163" fmla="*/ 4914167 w 4962805"/>
              <a:gd name="connsiteY163" fmla="*/ 4036979 h 5967564"/>
              <a:gd name="connsiteX164" fmla="*/ 4875256 w 4962805"/>
              <a:gd name="connsiteY164" fmla="*/ 3939702 h 5967564"/>
              <a:gd name="connsiteX165" fmla="*/ 4884984 w 4962805"/>
              <a:gd name="connsiteY165" fmla="*/ 3365771 h 5967564"/>
              <a:gd name="connsiteX166" fmla="*/ 4923894 w 4962805"/>
              <a:gd name="connsiteY166" fmla="*/ 3219856 h 5967564"/>
              <a:gd name="connsiteX167" fmla="*/ 4933622 w 4962805"/>
              <a:gd name="connsiteY167" fmla="*/ 3132307 h 5967564"/>
              <a:gd name="connsiteX168" fmla="*/ 4953077 w 4962805"/>
              <a:gd name="connsiteY168" fmla="*/ 2976664 h 5967564"/>
              <a:gd name="connsiteX169" fmla="*/ 4962805 w 4962805"/>
              <a:gd name="connsiteY169" fmla="*/ 2879388 h 5967564"/>
              <a:gd name="connsiteX170" fmla="*/ 4953077 w 4962805"/>
              <a:gd name="connsiteY170" fmla="*/ 2256817 h 5967564"/>
              <a:gd name="connsiteX171" fmla="*/ 4943350 w 4962805"/>
              <a:gd name="connsiteY171" fmla="*/ 2178996 h 5967564"/>
              <a:gd name="connsiteX172" fmla="*/ 4923894 w 4962805"/>
              <a:gd name="connsiteY172" fmla="*/ 1391056 h 5967564"/>
              <a:gd name="connsiteX173" fmla="*/ 4904439 w 4962805"/>
              <a:gd name="connsiteY173" fmla="*/ 1264596 h 5967564"/>
              <a:gd name="connsiteX174" fmla="*/ 4875256 w 4962805"/>
              <a:gd name="connsiteY174" fmla="*/ 1089498 h 5967564"/>
              <a:gd name="connsiteX175" fmla="*/ 4855801 w 4962805"/>
              <a:gd name="connsiteY175" fmla="*/ 933856 h 5967564"/>
              <a:gd name="connsiteX176" fmla="*/ 4846073 w 4962805"/>
              <a:gd name="connsiteY176" fmla="*/ 807396 h 5967564"/>
              <a:gd name="connsiteX177" fmla="*/ 4826618 w 4962805"/>
              <a:gd name="connsiteY177" fmla="*/ 758758 h 5967564"/>
              <a:gd name="connsiteX178" fmla="*/ 4807162 w 4962805"/>
              <a:gd name="connsiteY178" fmla="*/ 690664 h 5967564"/>
              <a:gd name="connsiteX179" fmla="*/ 4797435 w 4962805"/>
              <a:gd name="connsiteY179" fmla="*/ 632298 h 5967564"/>
              <a:gd name="connsiteX180" fmla="*/ 4787707 w 4962805"/>
              <a:gd name="connsiteY180" fmla="*/ 593388 h 5967564"/>
              <a:gd name="connsiteX181" fmla="*/ 4768252 w 4962805"/>
              <a:gd name="connsiteY181" fmla="*/ 496111 h 5967564"/>
              <a:gd name="connsiteX182" fmla="*/ 4777979 w 4962805"/>
              <a:gd name="connsiteY182" fmla="*/ 350196 h 5967564"/>
              <a:gd name="connsiteX183" fmla="*/ 4758524 w 4962805"/>
              <a:gd name="connsiteY183" fmla="*/ 311285 h 5967564"/>
              <a:gd name="connsiteX184" fmla="*/ 4709886 w 4962805"/>
              <a:gd name="connsiteY184" fmla="*/ 262647 h 59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962805" h="5967564">
                <a:moveTo>
                  <a:pt x="4768252" y="311285"/>
                </a:moveTo>
                <a:cubicBezTo>
                  <a:pt x="4736991" y="264395"/>
                  <a:pt x="4744187" y="272652"/>
                  <a:pt x="4690430" y="214009"/>
                </a:cubicBezTo>
                <a:cubicBezTo>
                  <a:pt x="4641248" y="160356"/>
                  <a:pt x="4660544" y="171622"/>
                  <a:pt x="4612609" y="155643"/>
                </a:cubicBezTo>
                <a:cubicBezTo>
                  <a:pt x="4602881" y="145915"/>
                  <a:pt x="4594872" y="134091"/>
                  <a:pt x="4583426" y="126460"/>
                </a:cubicBezTo>
                <a:cubicBezTo>
                  <a:pt x="4575051" y="120876"/>
                  <a:pt x="4520525" y="108303"/>
                  <a:pt x="4515333" y="107005"/>
                </a:cubicBezTo>
                <a:cubicBezTo>
                  <a:pt x="4502363" y="100520"/>
                  <a:pt x="4489098" y="94592"/>
                  <a:pt x="4476422" y="87549"/>
                </a:cubicBezTo>
                <a:cubicBezTo>
                  <a:pt x="4459894" y="78367"/>
                  <a:pt x="4445162" y="65814"/>
                  <a:pt x="4427784" y="58366"/>
                </a:cubicBezTo>
                <a:cubicBezTo>
                  <a:pt x="4399510" y="46248"/>
                  <a:pt x="4369418" y="38911"/>
                  <a:pt x="4340235" y="29183"/>
                </a:cubicBezTo>
                <a:cubicBezTo>
                  <a:pt x="4320780" y="22698"/>
                  <a:pt x="4302353" y="10703"/>
                  <a:pt x="4281869" y="9728"/>
                </a:cubicBezTo>
                <a:lnTo>
                  <a:pt x="4077588" y="0"/>
                </a:lnTo>
                <a:lnTo>
                  <a:pt x="3153460" y="19456"/>
                </a:lnTo>
                <a:cubicBezTo>
                  <a:pt x="3120886" y="20387"/>
                  <a:pt x="3088138" y="22792"/>
                  <a:pt x="3056184" y="29183"/>
                </a:cubicBezTo>
                <a:cubicBezTo>
                  <a:pt x="3039061" y="32608"/>
                  <a:pt x="3024111" y="43117"/>
                  <a:pt x="3007545" y="48639"/>
                </a:cubicBezTo>
                <a:cubicBezTo>
                  <a:pt x="2994862" y="52867"/>
                  <a:pt x="2981605" y="55124"/>
                  <a:pt x="2968635" y="58366"/>
                </a:cubicBezTo>
                <a:cubicBezTo>
                  <a:pt x="2940789" y="72289"/>
                  <a:pt x="2929172" y="80391"/>
                  <a:pt x="2900541" y="87549"/>
                </a:cubicBezTo>
                <a:cubicBezTo>
                  <a:pt x="2884501" y="91559"/>
                  <a:pt x="2867739" y="92526"/>
                  <a:pt x="2851903" y="97277"/>
                </a:cubicBezTo>
                <a:cubicBezTo>
                  <a:pt x="2835178" y="102295"/>
                  <a:pt x="2819830" y="111210"/>
                  <a:pt x="2803264" y="116732"/>
                </a:cubicBezTo>
                <a:cubicBezTo>
                  <a:pt x="2763950" y="129837"/>
                  <a:pt x="2758126" y="124621"/>
                  <a:pt x="2715716" y="136188"/>
                </a:cubicBezTo>
                <a:cubicBezTo>
                  <a:pt x="2594597" y="169221"/>
                  <a:pt x="2719937" y="145212"/>
                  <a:pt x="2598984" y="165371"/>
                </a:cubicBezTo>
                <a:cubicBezTo>
                  <a:pt x="2509763" y="209980"/>
                  <a:pt x="2621549" y="159216"/>
                  <a:pt x="2491979" y="194553"/>
                </a:cubicBezTo>
                <a:cubicBezTo>
                  <a:pt x="2477989" y="198368"/>
                  <a:pt x="2466398" y="208297"/>
                  <a:pt x="2453069" y="214009"/>
                </a:cubicBezTo>
                <a:cubicBezTo>
                  <a:pt x="2443644" y="218048"/>
                  <a:pt x="2433614" y="220494"/>
                  <a:pt x="2423886" y="223736"/>
                </a:cubicBezTo>
                <a:cubicBezTo>
                  <a:pt x="2349681" y="297941"/>
                  <a:pt x="2435907" y="220415"/>
                  <a:pt x="2365520" y="262647"/>
                </a:cubicBezTo>
                <a:cubicBezTo>
                  <a:pt x="2357656" y="267366"/>
                  <a:pt x="2353928" y="277383"/>
                  <a:pt x="2346064" y="282102"/>
                </a:cubicBezTo>
                <a:cubicBezTo>
                  <a:pt x="2337272" y="287377"/>
                  <a:pt x="2326307" y="287791"/>
                  <a:pt x="2316882" y="291830"/>
                </a:cubicBezTo>
                <a:cubicBezTo>
                  <a:pt x="2303553" y="297542"/>
                  <a:pt x="2290647" y="304243"/>
                  <a:pt x="2277971" y="311285"/>
                </a:cubicBezTo>
                <a:cubicBezTo>
                  <a:pt x="2209051" y="349573"/>
                  <a:pt x="2253501" y="332412"/>
                  <a:pt x="2200150" y="350196"/>
                </a:cubicBezTo>
                <a:cubicBezTo>
                  <a:pt x="2183937" y="363166"/>
                  <a:pt x="2169118" y="378103"/>
                  <a:pt x="2151511" y="389107"/>
                </a:cubicBezTo>
                <a:cubicBezTo>
                  <a:pt x="2142816" y="394541"/>
                  <a:pt x="2130335" y="392429"/>
                  <a:pt x="2122328" y="398834"/>
                </a:cubicBezTo>
                <a:cubicBezTo>
                  <a:pt x="2113199" y="406137"/>
                  <a:pt x="2111140" y="419750"/>
                  <a:pt x="2102873" y="428017"/>
                </a:cubicBezTo>
                <a:cubicBezTo>
                  <a:pt x="2093364" y="437526"/>
                  <a:pt x="2049505" y="467452"/>
                  <a:pt x="2034779" y="476656"/>
                </a:cubicBezTo>
                <a:cubicBezTo>
                  <a:pt x="2018746" y="486677"/>
                  <a:pt x="2001065" y="494231"/>
                  <a:pt x="1986141" y="505839"/>
                </a:cubicBezTo>
                <a:cubicBezTo>
                  <a:pt x="1930760" y="548913"/>
                  <a:pt x="1962633" y="532102"/>
                  <a:pt x="1927775" y="573932"/>
                </a:cubicBezTo>
                <a:cubicBezTo>
                  <a:pt x="1918968" y="584500"/>
                  <a:pt x="1907399" y="592547"/>
                  <a:pt x="1898592" y="603115"/>
                </a:cubicBezTo>
                <a:cubicBezTo>
                  <a:pt x="1891108" y="612096"/>
                  <a:pt x="1887404" y="624031"/>
                  <a:pt x="1879137" y="632298"/>
                </a:cubicBezTo>
                <a:cubicBezTo>
                  <a:pt x="1870870" y="640565"/>
                  <a:pt x="1859083" y="644450"/>
                  <a:pt x="1849954" y="651753"/>
                </a:cubicBezTo>
                <a:cubicBezTo>
                  <a:pt x="1842792" y="657482"/>
                  <a:pt x="1836984" y="664724"/>
                  <a:pt x="1830499" y="671209"/>
                </a:cubicBezTo>
                <a:cubicBezTo>
                  <a:pt x="1827256" y="684179"/>
                  <a:pt x="1826750" y="698161"/>
                  <a:pt x="1820771" y="710119"/>
                </a:cubicBezTo>
                <a:cubicBezTo>
                  <a:pt x="1816669" y="718322"/>
                  <a:pt x="1804722" y="721060"/>
                  <a:pt x="1801316" y="729575"/>
                </a:cubicBezTo>
                <a:cubicBezTo>
                  <a:pt x="1791385" y="754401"/>
                  <a:pt x="1793818" y="783480"/>
                  <a:pt x="1781860" y="807396"/>
                </a:cubicBezTo>
                <a:cubicBezTo>
                  <a:pt x="1775375" y="820366"/>
                  <a:pt x="1767497" y="832729"/>
                  <a:pt x="1762405" y="846307"/>
                </a:cubicBezTo>
                <a:cubicBezTo>
                  <a:pt x="1740892" y="903676"/>
                  <a:pt x="1768689" y="869204"/>
                  <a:pt x="1733222" y="904673"/>
                </a:cubicBezTo>
                <a:cubicBezTo>
                  <a:pt x="1726737" y="943584"/>
                  <a:pt x="1726242" y="983982"/>
                  <a:pt x="1713767" y="1021405"/>
                </a:cubicBezTo>
                <a:cubicBezTo>
                  <a:pt x="1710524" y="1031133"/>
                  <a:pt x="1706856" y="1040729"/>
                  <a:pt x="1704039" y="1050588"/>
                </a:cubicBezTo>
                <a:cubicBezTo>
                  <a:pt x="1700366" y="1063443"/>
                  <a:pt x="1698539" y="1076815"/>
                  <a:pt x="1694311" y="1089498"/>
                </a:cubicBezTo>
                <a:cubicBezTo>
                  <a:pt x="1688789" y="1106063"/>
                  <a:pt x="1679300" y="1121249"/>
                  <a:pt x="1674856" y="1138136"/>
                </a:cubicBezTo>
                <a:cubicBezTo>
                  <a:pt x="1663041" y="1183034"/>
                  <a:pt x="1645673" y="1274324"/>
                  <a:pt x="1645673" y="1274324"/>
                </a:cubicBezTo>
                <a:cubicBezTo>
                  <a:pt x="1642430" y="1332690"/>
                  <a:pt x="1635945" y="1390966"/>
                  <a:pt x="1635945" y="1449422"/>
                </a:cubicBezTo>
                <a:cubicBezTo>
                  <a:pt x="1635945" y="1515059"/>
                  <a:pt x="1631471" y="1585075"/>
                  <a:pt x="1665128" y="1643975"/>
                </a:cubicBezTo>
                <a:cubicBezTo>
                  <a:pt x="1669678" y="1651938"/>
                  <a:pt x="1678099" y="1656945"/>
                  <a:pt x="1684584" y="1663430"/>
                </a:cubicBezTo>
                <a:cubicBezTo>
                  <a:pt x="1694312" y="1692613"/>
                  <a:pt x="1707735" y="1720815"/>
                  <a:pt x="1713767" y="1750979"/>
                </a:cubicBezTo>
                <a:cubicBezTo>
                  <a:pt x="1733541" y="1849857"/>
                  <a:pt x="1713281" y="1759009"/>
                  <a:pt x="1733222" y="1828800"/>
                </a:cubicBezTo>
                <a:cubicBezTo>
                  <a:pt x="1736895" y="1841655"/>
                  <a:pt x="1738256" y="1855193"/>
                  <a:pt x="1742950" y="1867711"/>
                </a:cubicBezTo>
                <a:cubicBezTo>
                  <a:pt x="1754438" y="1898345"/>
                  <a:pt x="1770718" y="1920488"/>
                  <a:pt x="1791588" y="1945532"/>
                </a:cubicBezTo>
                <a:cubicBezTo>
                  <a:pt x="1797459" y="1952578"/>
                  <a:pt x="1805956" y="1957357"/>
                  <a:pt x="1811043" y="1964988"/>
                </a:cubicBezTo>
                <a:cubicBezTo>
                  <a:pt x="1819087" y="1977054"/>
                  <a:pt x="1824014" y="1990928"/>
                  <a:pt x="1830499" y="2003898"/>
                </a:cubicBezTo>
                <a:cubicBezTo>
                  <a:pt x="1833741" y="2016868"/>
                  <a:pt x="1827199" y="2039803"/>
                  <a:pt x="1840226" y="2042809"/>
                </a:cubicBezTo>
                <a:cubicBezTo>
                  <a:pt x="1896489" y="2055793"/>
                  <a:pt x="1938480" y="2039241"/>
                  <a:pt x="1986141" y="2023353"/>
                </a:cubicBezTo>
                <a:cubicBezTo>
                  <a:pt x="2012081" y="2036323"/>
                  <a:pt x="2037191" y="2051109"/>
                  <a:pt x="2063962" y="2062264"/>
                </a:cubicBezTo>
                <a:cubicBezTo>
                  <a:pt x="2076303" y="2067406"/>
                  <a:pt x="2090915" y="2066013"/>
                  <a:pt x="2102873" y="2071992"/>
                </a:cubicBezTo>
                <a:cubicBezTo>
                  <a:pt x="2117374" y="2079243"/>
                  <a:pt x="2128814" y="2091447"/>
                  <a:pt x="2141784" y="2101175"/>
                </a:cubicBezTo>
                <a:cubicBezTo>
                  <a:pt x="2148269" y="2110903"/>
                  <a:pt x="2152110" y="2123055"/>
                  <a:pt x="2161239" y="2130358"/>
                </a:cubicBezTo>
                <a:cubicBezTo>
                  <a:pt x="2167580" y="2135431"/>
                  <a:pt x="2226794" y="2149178"/>
                  <a:pt x="2229333" y="2149813"/>
                </a:cubicBezTo>
                <a:cubicBezTo>
                  <a:pt x="2275874" y="2219626"/>
                  <a:pt x="2251709" y="2191645"/>
                  <a:pt x="2297426" y="2237362"/>
                </a:cubicBezTo>
                <a:cubicBezTo>
                  <a:pt x="2293626" y="2256361"/>
                  <a:pt x="2280587" y="2332021"/>
                  <a:pt x="2268243" y="2344366"/>
                </a:cubicBezTo>
                <a:lnTo>
                  <a:pt x="2248788" y="2363822"/>
                </a:lnTo>
                <a:cubicBezTo>
                  <a:pt x="2240462" y="2376279"/>
                  <a:pt x="2268549" y="2396408"/>
                  <a:pt x="2218289" y="2419106"/>
                </a:cubicBezTo>
                <a:cubicBezTo>
                  <a:pt x="2140843" y="2427404"/>
                  <a:pt x="2025051" y="2496766"/>
                  <a:pt x="1947230" y="2500009"/>
                </a:cubicBezTo>
                <a:cubicBezTo>
                  <a:pt x="1844174" y="2510358"/>
                  <a:pt x="1591923" y="2516403"/>
                  <a:pt x="1498209" y="2491114"/>
                </a:cubicBezTo>
                <a:cubicBezTo>
                  <a:pt x="1411371" y="2501633"/>
                  <a:pt x="1460734" y="2537290"/>
                  <a:pt x="1426201" y="2563122"/>
                </a:cubicBezTo>
                <a:cubicBezTo>
                  <a:pt x="1326736" y="2629434"/>
                  <a:pt x="1535518" y="2556883"/>
                  <a:pt x="1392754" y="2636196"/>
                </a:cubicBezTo>
                <a:cubicBezTo>
                  <a:pt x="1378581" y="2644070"/>
                  <a:pt x="1366813" y="2655651"/>
                  <a:pt x="1353843" y="2665379"/>
                </a:cubicBezTo>
                <a:cubicBezTo>
                  <a:pt x="1350601" y="2675107"/>
                  <a:pt x="1350268" y="2686359"/>
                  <a:pt x="1344116" y="2694562"/>
                </a:cubicBezTo>
                <a:cubicBezTo>
                  <a:pt x="1330359" y="2712905"/>
                  <a:pt x="1295477" y="2743200"/>
                  <a:pt x="1295477" y="2743200"/>
                </a:cubicBezTo>
                <a:cubicBezTo>
                  <a:pt x="1274612" y="2805799"/>
                  <a:pt x="1302107" y="2737810"/>
                  <a:pt x="1256567" y="2801566"/>
                </a:cubicBezTo>
                <a:cubicBezTo>
                  <a:pt x="1248138" y="2813366"/>
                  <a:pt x="1245540" y="2828677"/>
                  <a:pt x="1237111" y="2840477"/>
                </a:cubicBezTo>
                <a:cubicBezTo>
                  <a:pt x="1229115" y="2851671"/>
                  <a:pt x="1216639" y="2859013"/>
                  <a:pt x="1207928" y="2869660"/>
                </a:cubicBezTo>
                <a:cubicBezTo>
                  <a:pt x="1201680" y="2877296"/>
                  <a:pt x="1146876" y="2958999"/>
                  <a:pt x="1120379" y="2976664"/>
                </a:cubicBezTo>
                <a:cubicBezTo>
                  <a:pt x="1111847" y="2982352"/>
                  <a:pt x="1100924" y="2983149"/>
                  <a:pt x="1091196" y="2986392"/>
                </a:cubicBezTo>
                <a:cubicBezTo>
                  <a:pt x="1071741" y="3005847"/>
                  <a:pt x="1055723" y="3029496"/>
                  <a:pt x="1032830" y="3044758"/>
                </a:cubicBezTo>
                <a:cubicBezTo>
                  <a:pt x="1009731" y="3060157"/>
                  <a:pt x="985856" y="3075294"/>
                  <a:pt x="964737" y="3093396"/>
                </a:cubicBezTo>
                <a:cubicBezTo>
                  <a:pt x="954292" y="3102349"/>
                  <a:pt x="946560" y="3114325"/>
                  <a:pt x="935554" y="3122579"/>
                </a:cubicBezTo>
                <a:cubicBezTo>
                  <a:pt x="920428" y="3133923"/>
                  <a:pt x="902042" y="3140418"/>
                  <a:pt x="886916" y="3151762"/>
                </a:cubicBezTo>
                <a:cubicBezTo>
                  <a:pt x="849025" y="3180180"/>
                  <a:pt x="865739" y="3177174"/>
                  <a:pt x="838277" y="3210128"/>
                </a:cubicBezTo>
                <a:cubicBezTo>
                  <a:pt x="829470" y="3220696"/>
                  <a:pt x="817348" y="3228305"/>
                  <a:pt x="809094" y="3239311"/>
                </a:cubicBezTo>
                <a:cubicBezTo>
                  <a:pt x="743783" y="3326391"/>
                  <a:pt x="815082" y="3251780"/>
                  <a:pt x="750728" y="3326860"/>
                </a:cubicBezTo>
                <a:cubicBezTo>
                  <a:pt x="724910" y="3356981"/>
                  <a:pt x="719291" y="3350825"/>
                  <a:pt x="702090" y="3385226"/>
                </a:cubicBezTo>
                <a:cubicBezTo>
                  <a:pt x="697504" y="3394397"/>
                  <a:pt x="697449" y="3405506"/>
                  <a:pt x="692362" y="3414409"/>
                </a:cubicBezTo>
                <a:cubicBezTo>
                  <a:pt x="671386" y="3451116"/>
                  <a:pt x="624269" y="3521413"/>
                  <a:pt x="624269" y="3521413"/>
                </a:cubicBezTo>
                <a:cubicBezTo>
                  <a:pt x="591220" y="3653605"/>
                  <a:pt x="639871" y="3477547"/>
                  <a:pt x="595086" y="3589507"/>
                </a:cubicBezTo>
                <a:cubicBezTo>
                  <a:pt x="586319" y="3611425"/>
                  <a:pt x="585613" y="3636209"/>
                  <a:pt x="575630" y="3657600"/>
                </a:cubicBezTo>
                <a:cubicBezTo>
                  <a:pt x="562694" y="3685320"/>
                  <a:pt x="526992" y="3735422"/>
                  <a:pt x="526992" y="3735422"/>
                </a:cubicBezTo>
                <a:cubicBezTo>
                  <a:pt x="523749" y="3748392"/>
                  <a:pt x="520782" y="3761434"/>
                  <a:pt x="517264" y="3774332"/>
                </a:cubicBezTo>
                <a:cubicBezTo>
                  <a:pt x="511053" y="3797106"/>
                  <a:pt x="503117" y="3819424"/>
                  <a:pt x="497809" y="3842426"/>
                </a:cubicBezTo>
                <a:cubicBezTo>
                  <a:pt x="479307" y="3922603"/>
                  <a:pt x="503085" y="3878288"/>
                  <a:pt x="468626" y="3929975"/>
                </a:cubicBezTo>
                <a:cubicBezTo>
                  <a:pt x="448468" y="4050932"/>
                  <a:pt x="472477" y="3925583"/>
                  <a:pt x="439443" y="4046707"/>
                </a:cubicBezTo>
                <a:cubicBezTo>
                  <a:pt x="411259" y="4150047"/>
                  <a:pt x="451733" y="4040305"/>
                  <a:pt x="410260" y="4143983"/>
                </a:cubicBezTo>
                <a:cubicBezTo>
                  <a:pt x="413503" y="4179651"/>
                  <a:pt x="415546" y="4215449"/>
                  <a:pt x="419988" y="4250988"/>
                </a:cubicBezTo>
                <a:cubicBezTo>
                  <a:pt x="422039" y="4267394"/>
                  <a:pt x="426998" y="4283317"/>
                  <a:pt x="429716" y="4299626"/>
                </a:cubicBezTo>
                <a:cubicBezTo>
                  <a:pt x="439203" y="4356549"/>
                  <a:pt x="456345" y="4505000"/>
                  <a:pt x="458899" y="4533090"/>
                </a:cubicBezTo>
                <a:cubicBezTo>
                  <a:pt x="463605" y="4584858"/>
                  <a:pt x="463184" y="4637036"/>
                  <a:pt x="468626" y="4688732"/>
                </a:cubicBezTo>
                <a:cubicBezTo>
                  <a:pt x="469699" y="4698930"/>
                  <a:pt x="476343" y="4707860"/>
                  <a:pt x="478354" y="4717915"/>
                </a:cubicBezTo>
                <a:cubicBezTo>
                  <a:pt x="478880" y="4737721"/>
                  <a:pt x="116098" y="4926477"/>
                  <a:pt x="58049" y="5083402"/>
                </a:cubicBezTo>
                <a:cubicBezTo>
                  <a:pt x="0" y="5240327"/>
                  <a:pt x="115991" y="5627391"/>
                  <a:pt x="130057" y="5659466"/>
                </a:cubicBezTo>
                <a:cubicBezTo>
                  <a:pt x="214067" y="5791481"/>
                  <a:pt x="479737" y="5967564"/>
                  <a:pt x="562106" y="5875490"/>
                </a:cubicBezTo>
                <a:cubicBezTo>
                  <a:pt x="574075" y="5911397"/>
                  <a:pt x="822572" y="5910742"/>
                  <a:pt x="850138" y="5947497"/>
                </a:cubicBezTo>
                <a:cubicBezTo>
                  <a:pt x="889681" y="5850223"/>
                  <a:pt x="802965" y="5396258"/>
                  <a:pt x="799367" y="5291847"/>
                </a:cubicBezTo>
                <a:cubicBezTo>
                  <a:pt x="809935" y="5300654"/>
                  <a:pt x="817982" y="5312223"/>
                  <a:pt x="828550" y="5321030"/>
                </a:cubicBezTo>
                <a:cubicBezTo>
                  <a:pt x="837531" y="5328514"/>
                  <a:pt x="848752" y="5333001"/>
                  <a:pt x="857733" y="5340485"/>
                </a:cubicBezTo>
                <a:cubicBezTo>
                  <a:pt x="868301" y="5349292"/>
                  <a:pt x="875470" y="5362037"/>
                  <a:pt x="886916" y="5369668"/>
                </a:cubicBezTo>
                <a:cubicBezTo>
                  <a:pt x="895448" y="5375356"/>
                  <a:pt x="906928" y="5374810"/>
                  <a:pt x="916099" y="5379396"/>
                </a:cubicBezTo>
                <a:cubicBezTo>
                  <a:pt x="926556" y="5384624"/>
                  <a:pt x="935769" y="5392056"/>
                  <a:pt x="945282" y="5398851"/>
                </a:cubicBezTo>
                <a:cubicBezTo>
                  <a:pt x="958475" y="5408274"/>
                  <a:pt x="969227" y="5421798"/>
                  <a:pt x="984192" y="5428034"/>
                </a:cubicBezTo>
                <a:cubicBezTo>
                  <a:pt x="1008874" y="5438318"/>
                  <a:pt x="1036646" y="5439034"/>
                  <a:pt x="1062013" y="5447490"/>
                </a:cubicBezTo>
                <a:cubicBezTo>
                  <a:pt x="1075770" y="5452076"/>
                  <a:pt x="1087595" y="5461233"/>
                  <a:pt x="1100924" y="5466945"/>
                </a:cubicBezTo>
                <a:cubicBezTo>
                  <a:pt x="1139965" y="5483677"/>
                  <a:pt x="1206760" y="5490610"/>
                  <a:pt x="1237111" y="5496128"/>
                </a:cubicBezTo>
                <a:cubicBezTo>
                  <a:pt x="1296251" y="5535554"/>
                  <a:pt x="1233416" y="5498390"/>
                  <a:pt x="1305205" y="5525311"/>
                </a:cubicBezTo>
                <a:cubicBezTo>
                  <a:pt x="1397261" y="5559832"/>
                  <a:pt x="1286164" y="5533175"/>
                  <a:pt x="1392754" y="5554494"/>
                </a:cubicBezTo>
                <a:cubicBezTo>
                  <a:pt x="1405724" y="5560979"/>
                  <a:pt x="1418279" y="5568372"/>
                  <a:pt x="1431664" y="5573949"/>
                </a:cubicBezTo>
                <a:cubicBezTo>
                  <a:pt x="1457238" y="5584605"/>
                  <a:pt x="1483203" y="5594371"/>
                  <a:pt x="1509486" y="5603132"/>
                </a:cubicBezTo>
                <a:cubicBezTo>
                  <a:pt x="1544199" y="5614703"/>
                  <a:pt x="1580863" y="5623409"/>
                  <a:pt x="1616490" y="5632315"/>
                </a:cubicBezTo>
                <a:cubicBezTo>
                  <a:pt x="1629460" y="5645285"/>
                  <a:pt x="1638281" y="5664641"/>
                  <a:pt x="1655401" y="5671226"/>
                </a:cubicBezTo>
                <a:cubicBezTo>
                  <a:pt x="1682806" y="5681766"/>
                  <a:pt x="1714090" y="5675542"/>
                  <a:pt x="1742950" y="5680953"/>
                </a:cubicBezTo>
                <a:cubicBezTo>
                  <a:pt x="1766152" y="5685303"/>
                  <a:pt x="1788269" y="5694198"/>
                  <a:pt x="1811043" y="5700409"/>
                </a:cubicBezTo>
                <a:cubicBezTo>
                  <a:pt x="1906312" y="5726392"/>
                  <a:pt x="1887815" y="5710572"/>
                  <a:pt x="2054235" y="5729592"/>
                </a:cubicBezTo>
                <a:cubicBezTo>
                  <a:pt x="2099795" y="5734799"/>
                  <a:pt x="2145141" y="5741802"/>
                  <a:pt x="2190422" y="5749047"/>
                </a:cubicBezTo>
                <a:cubicBezTo>
                  <a:pt x="2226219" y="5754775"/>
                  <a:pt x="2261353" y="5764895"/>
                  <a:pt x="2297426" y="5768502"/>
                </a:cubicBezTo>
                <a:cubicBezTo>
                  <a:pt x="2358814" y="5774641"/>
                  <a:pt x="2420643" y="5774987"/>
                  <a:pt x="2482252" y="5778230"/>
                </a:cubicBezTo>
                <a:cubicBezTo>
                  <a:pt x="2578134" y="5802202"/>
                  <a:pt x="2507875" y="5786482"/>
                  <a:pt x="2696260" y="5807413"/>
                </a:cubicBezTo>
                <a:lnTo>
                  <a:pt x="2696260" y="5807413"/>
                </a:lnTo>
                <a:lnTo>
                  <a:pt x="2744899" y="5817141"/>
                </a:lnTo>
                <a:lnTo>
                  <a:pt x="3717664" y="5797685"/>
                </a:lnTo>
                <a:cubicBezTo>
                  <a:pt x="3805706" y="5795193"/>
                  <a:pt x="3747087" y="5789707"/>
                  <a:pt x="3814941" y="5768502"/>
                </a:cubicBezTo>
                <a:cubicBezTo>
                  <a:pt x="3853223" y="5756539"/>
                  <a:pt x="3895799" y="5757256"/>
                  <a:pt x="3931673" y="5739319"/>
                </a:cubicBezTo>
                <a:cubicBezTo>
                  <a:pt x="3988226" y="5711043"/>
                  <a:pt x="3956280" y="5722248"/>
                  <a:pt x="4028950" y="5710136"/>
                </a:cubicBezTo>
                <a:cubicBezTo>
                  <a:pt x="4045163" y="5703651"/>
                  <a:pt x="4060798" y="5695478"/>
                  <a:pt x="4077588" y="5690681"/>
                </a:cubicBezTo>
                <a:cubicBezTo>
                  <a:pt x="4093943" y="5686008"/>
                  <a:pt x="4173810" y="5670569"/>
                  <a:pt x="4204047" y="5661498"/>
                </a:cubicBezTo>
                <a:cubicBezTo>
                  <a:pt x="4379067" y="5608992"/>
                  <a:pt x="4171311" y="5671343"/>
                  <a:pt x="4301324" y="5622588"/>
                </a:cubicBezTo>
                <a:cubicBezTo>
                  <a:pt x="4313842" y="5617894"/>
                  <a:pt x="4327265" y="5616103"/>
                  <a:pt x="4340235" y="5612860"/>
                </a:cubicBezTo>
                <a:cubicBezTo>
                  <a:pt x="4357494" y="5561080"/>
                  <a:pt x="4337058" y="5602483"/>
                  <a:pt x="4379145" y="5564222"/>
                </a:cubicBezTo>
                <a:cubicBezTo>
                  <a:pt x="4497517" y="5456611"/>
                  <a:pt x="4416154" y="5513608"/>
                  <a:pt x="4486150" y="5466945"/>
                </a:cubicBezTo>
                <a:cubicBezTo>
                  <a:pt x="4547477" y="5364734"/>
                  <a:pt x="4483725" y="5462073"/>
                  <a:pt x="4544516" y="5389124"/>
                </a:cubicBezTo>
                <a:cubicBezTo>
                  <a:pt x="4552000" y="5380143"/>
                  <a:pt x="4557176" y="5369455"/>
                  <a:pt x="4563971" y="5359941"/>
                </a:cubicBezTo>
                <a:cubicBezTo>
                  <a:pt x="4573394" y="5346748"/>
                  <a:pt x="4582603" y="5333340"/>
                  <a:pt x="4593154" y="5321030"/>
                </a:cubicBezTo>
                <a:cubicBezTo>
                  <a:pt x="4602107" y="5310585"/>
                  <a:pt x="4612609" y="5301575"/>
                  <a:pt x="4622337" y="5291847"/>
                </a:cubicBezTo>
                <a:cubicBezTo>
                  <a:pt x="4639866" y="5204196"/>
                  <a:pt x="4617611" y="5279103"/>
                  <a:pt x="4661247" y="5204298"/>
                </a:cubicBezTo>
                <a:cubicBezTo>
                  <a:pt x="4675860" y="5179247"/>
                  <a:pt x="4693124" y="5154613"/>
                  <a:pt x="4700158" y="5126477"/>
                </a:cubicBezTo>
                <a:cubicBezTo>
                  <a:pt x="4703401" y="5113507"/>
                  <a:pt x="4703253" y="5099174"/>
                  <a:pt x="4709886" y="5087566"/>
                </a:cubicBezTo>
                <a:cubicBezTo>
                  <a:pt x="4716711" y="5075622"/>
                  <a:pt x="4729341" y="5068111"/>
                  <a:pt x="4739069" y="5058383"/>
                </a:cubicBezTo>
                <a:cubicBezTo>
                  <a:pt x="4742311" y="5045413"/>
                  <a:pt x="4742817" y="5031431"/>
                  <a:pt x="4748796" y="5019473"/>
                </a:cubicBezTo>
                <a:cubicBezTo>
                  <a:pt x="4752898" y="5011270"/>
                  <a:pt x="4764150" y="5008220"/>
                  <a:pt x="4768252" y="5000017"/>
                </a:cubicBezTo>
                <a:cubicBezTo>
                  <a:pt x="4774231" y="4988059"/>
                  <a:pt x="4772000" y="4973065"/>
                  <a:pt x="4777979" y="4961107"/>
                </a:cubicBezTo>
                <a:cubicBezTo>
                  <a:pt x="4782081" y="4952904"/>
                  <a:pt x="4791932" y="4948988"/>
                  <a:pt x="4797435" y="4941651"/>
                </a:cubicBezTo>
                <a:cubicBezTo>
                  <a:pt x="4811464" y="4922945"/>
                  <a:pt x="4823375" y="4902740"/>
                  <a:pt x="4836345" y="4883285"/>
                </a:cubicBezTo>
                <a:lnTo>
                  <a:pt x="4855801" y="4854102"/>
                </a:lnTo>
                <a:cubicBezTo>
                  <a:pt x="4859043" y="4834647"/>
                  <a:pt x="4859860" y="4814628"/>
                  <a:pt x="4865528" y="4795736"/>
                </a:cubicBezTo>
                <a:cubicBezTo>
                  <a:pt x="4869695" y="4781847"/>
                  <a:pt x="4879094" y="4770077"/>
                  <a:pt x="4884984" y="4756826"/>
                </a:cubicBezTo>
                <a:cubicBezTo>
                  <a:pt x="4892076" y="4740869"/>
                  <a:pt x="4897954" y="4724401"/>
                  <a:pt x="4904439" y="4708188"/>
                </a:cubicBezTo>
                <a:cubicBezTo>
                  <a:pt x="4907682" y="4685490"/>
                  <a:pt x="4908134" y="4662215"/>
                  <a:pt x="4914167" y="4640094"/>
                </a:cubicBezTo>
                <a:cubicBezTo>
                  <a:pt x="4917982" y="4626104"/>
                  <a:pt x="4929886" y="4615195"/>
                  <a:pt x="4933622" y="4601183"/>
                </a:cubicBezTo>
                <a:cubicBezTo>
                  <a:pt x="4942963" y="4566154"/>
                  <a:pt x="4946592" y="4529847"/>
                  <a:pt x="4953077" y="4494179"/>
                </a:cubicBezTo>
                <a:cubicBezTo>
                  <a:pt x="4949835" y="4380690"/>
                  <a:pt x="4949020" y="4267105"/>
                  <a:pt x="4943350" y="4153711"/>
                </a:cubicBezTo>
                <a:cubicBezTo>
                  <a:pt x="4942524" y="4137198"/>
                  <a:pt x="4937209" y="4121213"/>
                  <a:pt x="4933622" y="4105073"/>
                </a:cubicBezTo>
                <a:cubicBezTo>
                  <a:pt x="4921446" y="4050283"/>
                  <a:pt x="4928092" y="4083395"/>
                  <a:pt x="4914167" y="4036979"/>
                </a:cubicBezTo>
                <a:cubicBezTo>
                  <a:pt x="4889440" y="3954555"/>
                  <a:pt x="4908825" y="3990057"/>
                  <a:pt x="4875256" y="3939702"/>
                </a:cubicBezTo>
                <a:cubicBezTo>
                  <a:pt x="4857153" y="3686266"/>
                  <a:pt x="4856988" y="3757714"/>
                  <a:pt x="4884984" y="3365771"/>
                </a:cubicBezTo>
                <a:cubicBezTo>
                  <a:pt x="4891415" y="3275734"/>
                  <a:pt x="4894473" y="3278698"/>
                  <a:pt x="4923894" y="3219856"/>
                </a:cubicBezTo>
                <a:cubicBezTo>
                  <a:pt x="4927137" y="3190673"/>
                  <a:pt x="4930124" y="3161460"/>
                  <a:pt x="4933622" y="3132307"/>
                </a:cubicBezTo>
                <a:cubicBezTo>
                  <a:pt x="4939851" y="3080395"/>
                  <a:pt x="4947084" y="3028604"/>
                  <a:pt x="4953077" y="2976664"/>
                </a:cubicBezTo>
                <a:cubicBezTo>
                  <a:pt x="4956812" y="2944292"/>
                  <a:pt x="4959562" y="2911813"/>
                  <a:pt x="4962805" y="2879388"/>
                </a:cubicBezTo>
                <a:cubicBezTo>
                  <a:pt x="4959562" y="2671864"/>
                  <a:pt x="4958840" y="2464286"/>
                  <a:pt x="4953077" y="2256817"/>
                </a:cubicBezTo>
                <a:cubicBezTo>
                  <a:pt x="4952351" y="2230685"/>
                  <a:pt x="4944231" y="2205123"/>
                  <a:pt x="4943350" y="2178996"/>
                </a:cubicBezTo>
                <a:cubicBezTo>
                  <a:pt x="4934499" y="1916418"/>
                  <a:pt x="4932845" y="1653630"/>
                  <a:pt x="4923894" y="1391056"/>
                </a:cubicBezTo>
                <a:cubicBezTo>
                  <a:pt x="4923191" y="1370435"/>
                  <a:pt x="4907774" y="1287944"/>
                  <a:pt x="4904439" y="1264596"/>
                </a:cubicBezTo>
                <a:cubicBezTo>
                  <a:pt x="4881027" y="1100712"/>
                  <a:pt x="4901045" y="1166863"/>
                  <a:pt x="4875256" y="1089498"/>
                </a:cubicBezTo>
                <a:cubicBezTo>
                  <a:pt x="4868771" y="1037617"/>
                  <a:pt x="4861181" y="985863"/>
                  <a:pt x="4855801" y="933856"/>
                </a:cubicBezTo>
                <a:cubicBezTo>
                  <a:pt x="4851451" y="891803"/>
                  <a:pt x="4853023" y="849099"/>
                  <a:pt x="4846073" y="807396"/>
                </a:cubicBezTo>
                <a:cubicBezTo>
                  <a:pt x="4843202" y="790172"/>
                  <a:pt x="4832140" y="775323"/>
                  <a:pt x="4826618" y="758758"/>
                </a:cubicBezTo>
                <a:cubicBezTo>
                  <a:pt x="4819153" y="736363"/>
                  <a:pt x="4812470" y="713666"/>
                  <a:pt x="4807162" y="690664"/>
                </a:cubicBezTo>
                <a:cubicBezTo>
                  <a:pt x="4802727" y="671445"/>
                  <a:pt x="4801303" y="651639"/>
                  <a:pt x="4797435" y="632298"/>
                </a:cubicBezTo>
                <a:cubicBezTo>
                  <a:pt x="4794813" y="619188"/>
                  <a:pt x="4790508" y="606460"/>
                  <a:pt x="4787707" y="593388"/>
                </a:cubicBezTo>
                <a:cubicBezTo>
                  <a:pt x="4780778" y="561054"/>
                  <a:pt x="4774737" y="528537"/>
                  <a:pt x="4768252" y="496111"/>
                </a:cubicBezTo>
                <a:cubicBezTo>
                  <a:pt x="4771494" y="447473"/>
                  <a:pt x="4780541" y="398875"/>
                  <a:pt x="4777979" y="350196"/>
                </a:cubicBezTo>
                <a:cubicBezTo>
                  <a:pt x="4777217" y="335715"/>
                  <a:pt x="4767427" y="322732"/>
                  <a:pt x="4758524" y="311285"/>
                </a:cubicBezTo>
                <a:cubicBezTo>
                  <a:pt x="4744448" y="293187"/>
                  <a:pt x="4709886" y="262647"/>
                  <a:pt x="4709886" y="26264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ngolo ripiegato 19"/>
          <p:cNvSpPr/>
          <p:nvPr/>
        </p:nvSpPr>
        <p:spPr>
          <a:xfrm>
            <a:off x="1619672" y="3861048"/>
            <a:ext cx="1944216" cy="792088"/>
          </a:xfrm>
          <a:prstGeom prst="foldedCorner">
            <a:avLst/>
          </a:prstGeom>
          <a:solidFill>
            <a:srgbClr val="FFCC66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La cute è ricoperta da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scaglie.</a:t>
            </a:r>
            <a:endParaRPr lang="it-IT" sz="900" dirty="0" smtClean="0">
              <a:solidFill>
                <a:schemeClr val="tx1"/>
              </a:solidFill>
            </a:endParaRP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Alcuni vivono tutta la vita in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</a:t>
            </a:r>
            <a:r>
              <a:rPr lang="it-IT" sz="900" dirty="0" smtClean="0">
                <a:solidFill>
                  <a:schemeClr val="tx1"/>
                </a:solidFill>
              </a:rPr>
              <a:t>, altri vivono tra i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sassi</a:t>
            </a:r>
            <a:r>
              <a:rPr lang="it-IT" sz="900" dirty="0" smtClean="0">
                <a:solidFill>
                  <a:schemeClr val="tx1"/>
                </a:solidFill>
              </a:rPr>
              <a:t>, altri stanno un po’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acqua e un po’ in terra.</a:t>
            </a:r>
          </a:p>
        </p:txBody>
      </p:sp>
      <p:sp>
        <p:nvSpPr>
          <p:cNvPr id="22" name="Pentagono 21">
            <a:hlinkClick r:id="rId10" action="ppaction://hlinksldjump"/>
          </p:cNvPr>
          <p:cNvSpPr>
            <a:spLocks noChangeAspect="1"/>
          </p:cNvSpPr>
          <p:nvPr/>
        </p:nvSpPr>
        <p:spPr>
          <a:xfrm rot="16200000">
            <a:off x="3527884" y="4545124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 descr="http://userscontent2.emaze.com/images/855d3fd0-87fa-45ff-8702-e562ae7427f1/Slide2_Pic1_63627545201554849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4005064"/>
            <a:ext cx="4067944" cy="2392524"/>
          </a:xfrm>
          <a:prstGeom prst="rect">
            <a:avLst/>
          </a:prstGeom>
          <a:noFill/>
        </p:spPr>
      </p:pic>
      <p:pic>
        <p:nvPicPr>
          <p:cNvPr id="2" name="Picture 2" descr="http://i26.tinypic.com/1ij1x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3717032"/>
            <a:ext cx="4448175" cy="2973710"/>
          </a:xfrm>
          <a:prstGeom prst="rect">
            <a:avLst/>
          </a:prstGeom>
          <a:noFill/>
        </p:spPr>
      </p:pic>
      <p:pic>
        <p:nvPicPr>
          <p:cNvPr id="1028" name="Picture 4" descr="http://www.canianimalienatura.it/wp-content/uploads/2015/01/I-rettil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6504" y="3717032"/>
            <a:ext cx="5007496" cy="3009098"/>
          </a:xfrm>
          <a:prstGeom prst="rect">
            <a:avLst/>
          </a:prstGeom>
          <a:noFill/>
        </p:spPr>
      </p:pic>
      <p:sp>
        <p:nvSpPr>
          <p:cNvPr id="23" name="Figura a mano libera 22"/>
          <p:cNvSpPr/>
          <p:nvPr/>
        </p:nvSpPr>
        <p:spPr>
          <a:xfrm>
            <a:off x="1403648" y="3501008"/>
            <a:ext cx="778117" cy="266272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0" y="3933056"/>
            <a:ext cx="1259632" cy="72008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http://www.sapere.it/mediaObject/gedea/images/9301/Rettili--979488/original/9301314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39952" y="3717032"/>
            <a:ext cx="5004048" cy="3024336"/>
          </a:xfrm>
          <a:prstGeom prst="rect">
            <a:avLst/>
          </a:prstGeom>
          <a:noFill/>
        </p:spPr>
      </p:pic>
      <p:sp>
        <p:nvSpPr>
          <p:cNvPr id="29" name="Figura a mano libera 28"/>
          <p:cNvSpPr/>
          <p:nvPr/>
        </p:nvSpPr>
        <p:spPr>
          <a:xfrm>
            <a:off x="4184374" y="2196548"/>
            <a:ext cx="1534937" cy="1332601"/>
          </a:xfrm>
          <a:custGeom>
            <a:avLst/>
            <a:gdLst>
              <a:gd name="connsiteX0" fmla="*/ 59635 w 1534937"/>
              <a:gd name="connsiteY0" fmla="*/ 178904 h 1332601"/>
              <a:gd name="connsiteX1" fmla="*/ 39756 w 1534937"/>
              <a:gd name="connsiteY1" fmla="*/ 218661 h 1332601"/>
              <a:gd name="connsiteX2" fmla="*/ 19878 w 1534937"/>
              <a:gd name="connsiteY2" fmla="*/ 318052 h 1332601"/>
              <a:gd name="connsiteX3" fmla="*/ 0 w 1534937"/>
              <a:gd name="connsiteY3" fmla="*/ 387626 h 1332601"/>
              <a:gd name="connsiteX4" fmla="*/ 19878 w 1534937"/>
              <a:gd name="connsiteY4" fmla="*/ 685800 h 1332601"/>
              <a:gd name="connsiteX5" fmla="*/ 29817 w 1534937"/>
              <a:gd name="connsiteY5" fmla="*/ 715617 h 1332601"/>
              <a:gd name="connsiteX6" fmla="*/ 59635 w 1534937"/>
              <a:gd name="connsiteY6" fmla="*/ 735495 h 1332601"/>
              <a:gd name="connsiteX7" fmla="*/ 69574 w 1534937"/>
              <a:gd name="connsiteY7" fmla="*/ 765313 h 1332601"/>
              <a:gd name="connsiteX8" fmla="*/ 89452 w 1534937"/>
              <a:gd name="connsiteY8" fmla="*/ 815009 h 1332601"/>
              <a:gd name="connsiteX9" fmla="*/ 99391 w 1534937"/>
              <a:gd name="connsiteY9" fmla="*/ 854765 h 1332601"/>
              <a:gd name="connsiteX10" fmla="*/ 129209 w 1534937"/>
              <a:gd name="connsiteY10" fmla="*/ 884582 h 1332601"/>
              <a:gd name="connsiteX11" fmla="*/ 159026 w 1534937"/>
              <a:gd name="connsiteY11" fmla="*/ 954156 h 1332601"/>
              <a:gd name="connsiteX12" fmla="*/ 178904 w 1534937"/>
              <a:gd name="connsiteY12" fmla="*/ 974035 h 1332601"/>
              <a:gd name="connsiteX13" fmla="*/ 188843 w 1534937"/>
              <a:gd name="connsiteY13" fmla="*/ 1013791 h 1332601"/>
              <a:gd name="connsiteX14" fmla="*/ 238539 w 1534937"/>
              <a:gd name="connsiteY14" fmla="*/ 1043609 h 1332601"/>
              <a:gd name="connsiteX15" fmla="*/ 268356 w 1534937"/>
              <a:gd name="connsiteY15" fmla="*/ 1073426 h 1332601"/>
              <a:gd name="connsiteX16" fmla="*/ 337930 w 1534937"/>
              <a:gd name="connsiteY16" fmla="*/ 1113182 h 1332601"/>
              <a:gd name="connsiteX17" fmla="*/ 357809 w 1534937"/>
              <a:gd name="connsiteY17" fmla="*/ 1143000 h 1332601"/>
              <a:gd name="connsiteX18" fmla="*/ 417443 w 1534937"/>
              <a:gd name="connsiteY18" fmla="*/ 1162878 h 1332601"/>
              <a:gd name="connsiteX19" fmla="*/ 477078 w 1534937"/>
              <a:gd name="connsiteY19" fmla="*/ 1192695 h 1332601"/>
              <a:gd name="connsiteX20" fmla="*/ 546652 w 1534937"/>
              <a:gd name="connsiteY20" fmla="*/ 1222513 h 1332601"/>
              <a:gd name="connsiteX21" fmla="*/ 576469 w 1534937"/>
              <a:gd name="connsiteY21" fmla="*/ 1242391 h 1332601"/>
              <a:gd name="connsiteX22" fmla="*/ 606287 w 1534937"/>
              <a:gd name="connsiteY22" fmla="*/ 1252330 h 1332601"/>
              <a:gd name="connsiteX23" fmla="*/ 705678 w 1534937"/>
              <a:gd name="connsiteY23" fmla="*/ 1282148 h 1332601"/>
              <a:gd name="connsiteX24" fmla="*/ 745435 w 1534937"/>
              <a:gd name="connsiteY24" fmla="*/ 1311965 h 1332601"/>
              <a:gd name="connsiteX25" fmla="*/ 884583 w 1534937"/>
              <a:gd name="connsiteY25" fmla="*/ 1331843 h 1332601"/>
              <a:gd name="connsiteX26" fmla="*/ 924339 w 1534937"/>
              <a:gd name="connsiteY26" fmla="*/ 1321904 h 1332601"/>
              <a:gd name="connsiteX27" fmla="*/ 1043609 w 1534937"/>
              <a:gd name="connsiteY27" fmla="*/ 1311965 h 1332601"/>
              <a:gd name="connsiteX28" fmla="*/ 1073426 w 1534937"/>
              <a:gd name="connsiteY28" fmla="*/ 1282148 h 1332601"/>
              <a:gd name="connsiteX29" fmla="*/ 1113183 w 1534937"/>
              <a:gd name="connsiteY29" fmla="*/ 1262269 h 1332601"/>
              <a:gd name="connsiteX30" fmla="*/ 1182756 w 1534937"/>
              <a:gd name="connsiteY30" fmla="*/ 1242391 h 1332601"/>
              <a:gd name="connsiteX31" fmla="*/ 1242391 w 1534937"/>
              <a:gd name="connsiteY31" fmla="*/ 1212574 h 1332601"/>
              <a:gd name="connsiteX32" fmla="*/ 1272209 w 1534937"/>
              <a:gd name="connsiteY32" fmla="*/ 1192695 h 1332601"/>
              <a:gd name="connsiteX33" fmla="*/ 1321904 w 1534937"/>
              <a:gd name="connsiteY33" fmla="*/ 1182756 h 1332601"/>
              <a:gd name="connsiteX34" fmla="*/ 1361661 w 1534937"/>
              <a:gd name="connsiteY34" fmla="*/ 1172817 h 1332601"/>
              <a:gd name="connsiteX35" fmla="*/ 1401417 w 1534937"/>
              <a:gd name="connsiteY35" fmla="*/ 1152939 h 1332601"/>
              <a:gd name="connsiteX36" fmla="*/ 1431235 w 1534937"/>
              <a:gd name="connsiteY36" fmla="*/ 1143000 h 1332601"/>
              <a:gd name="connsiteX37" fmla="*/ 1470991 w 1534937"/>
              <a:gd name="connsiteY37" fmla="*/ 1123122 h 1332601"/>
              <a:gd name="connsiteX38" fmla="*/ 1530626 w 1534937"/>
              <a:gd name="connsiteY38" fmla="*/ 1013791 h 1332601"/>
              <a:gd name="connsiteX39" fmla="*/ 1510748 w 1534937"/>
              <a:gd name="connsiteY39" fmla="*/ 854765 h 1332601"/>
              <a:gd name="connsiteX40" fmla="*/ 1490869 w 1534937"/>
              <a:gd name="connsiteY40" fmla="*/ 824948 h 1332601"/>
              <a:gd name="connsiteX41" fmla="*/ 1461052 w 1534937"/>
              <a:gd name="connsiteY41" fmla="*/ 795130 h 1332601"/>
              <a:gd name="connsiteX42" fmla="*/ 1431235 w 1534937"/>
              <a:gd name="connsiteY42" fmla="*/ 785191 h 1332601"/>
              <a:gd name="connsiteX43" fmla="*/ 1272209 w 1534937"/>
              <a:gd name="connsiteY43" fmla="*/ 775252 h 1332601"/>
              <a:gd name="connsiteX44" fmla="*/ 1222513 w 1534937"/>
              <a:gd name="connsiteY44" fmla="*/ 725556 h 1332601"/>
              <a:gd name="connsiteX45" fmla="*/ 1192696 w 1534937"/>
              <a:gd name="connsiteY45" fmla="*/ 685800 h 1332601"/>
              <a:gd name="connsiteX46" fmla="*/ 1152939 w 1534937"/>
              <a:gd name="connsiteY46" fmla="*/ 646043 h 1332601"/>
              <a:gd name="connsiteX47" fmla="*/ 1143000 w 1534937"/>
              <a:gd name="connsiteY47" fmla="*/ 606287 h 1332601"/>
              <a:gd name="connsiteX48" fmla="*/ 1113183 w 1534937"/>
              <a:gd name="connsiteY48" fmla="*/ 337930 h 1332601"/>
              <a:gd name="connsiteX49" fmla="*/ 1083365 w 1534937"/>
              <a:gd name="connsiteY49" fmla="*/ 318052 h 1332601"/>
              <a:gd name="connsiteX50" fmla="*/ 1023730 w 1534937"/>
              <a:gd name="connsiteY50" fmla="*/ 238539 h 1332601"/>
              <a:gd name="connsiteX51" fmla="*/ 964096 w 1534937"/>
              <a:gd name="connsiteY51" fmla="*/ 178904 h 1332601"/>
              <a:gd name="connsiteX52" fmla="*/ 904461 w 1534937"/>
              <a:gd name="connsiteY52" fmla="*/ 119269 h 1332601"/>
              <a:gd name="connsiteX53" fmla="*/ 874643 w 1534937"/>
              <a:gd name="connsiteY53" fmla="*/ 99391 h 1332601"/>
              <a:gd name="connsiteX54" fmla="*/ 824948 w 1534937"/>
              <a:gd name="connsiteY54" fmla="*/ 89452 h 1332601"/>
              <a:gd name="connsiteX55" fmla="*/ 735496 w 1534937"/>
              <a:gd name="connsiteY55" fmla="*/ 39756 h 1332601"/>
              <a:gd name="connsiteX56" fmla="*/ 695739 w 1534937"/>
              <a:gd name="connsiteY56" fmla="*/ 29817 h 1332601"/>
              <a:gd name="connsiteX57" fmla="*/ 606287 w 1534937"/>
              <a:gd name="connsiteY57" fmla="*/ 0 h 1332601"/>
              <a:gd name="connsiteX58" fmla="*/ 357809 w 1534937"/>
              <a:gd name="connsiteY58" fmla="*/ 9939 h 1332601"/>
              <a:gd name="connsiteX59" fmla="*/ 318052 w 1534937"/>
              <a:gd name="connsiteY59" fmla="*/ 19878 h 1332601"/>
              <a:gd name="connsiteX60" fmla="*/ 268356 w 1534937"/>
              <a:gd name="connsiteY60" fmla="*/ 39756 h 1332601"/>
              <a:gd name="connsiteX61" fmla="*/ 238539 w 1534937"/>
              <a:gd name="connsiteY61" fmla="*/ 49695 h 1332601"/>
              <a:gd name="connsiteX62" fmla="*/ 188843 w 1534937"/>
              <a:gd name="connsiteY62" fmla="*/ 99391 h 1332601"/>
              <a:gd name="connsiteX63" fmla="*/ 159026 w 1534937"/>
              <a:gd name="connsiteY63" fmla="*/ 129209 h 1332601"/>
              <a:gd name="connsiteX64" fmla="*/ 129209 w 1534937"/>
              <a:gd name="connsiteY64" fmla="*/ 149087 h 1332601"/>
              <a:gd name="connsiteX65" fmla="*/ 59635 w 1534937"/>
              <a:gd name="connsiteY65" fmla="*/ 178904 h 133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34937" h="1332601">
                <a:moveTo>
                  <a:pt x="59635" y="178904"/>
                </a:moveTo>
                <a:cubicBezTo>
                  <a:pt x="44726" y="190500"/>
                  <a:pt x="43826" y="204414"/>
                  <a:pt x="39756" y="218661"/>
                </a:cubicBezTo>
                <a:cubicBezTo>
                  <a:pt x="30474" y="251147"/>
                  <a:pt x="29160" y="285566"/>
                  <a:pt x="19878" y="318052"/>
                </a:cubicBezTo>
                <a:lnTo>
                  <a:pt x="0" y="387626"/>
                </a:lnTo>
                <a:cubicBezTo>
                  <a:pt x="6626" y="487017"/>
                  <a:pt x="10860" y="586597"/>
                  <a:pt x="19878" y="685800"/>
                </a:cubicBezTo>
                <a:cubicBezTo>
                  <a:pt x="20826" y="696234"/>
                  <a:pt x="23272" y="707436"/>
                  <a:pt x="29817" y="715617"/>
                </a:cubicBezTo>
                <a:cubicBezTo>
                  <a:pt x="37279" y="724945"/>
                  <a:pt x="49696" y="728869"/>
                  <a:pt x="59635" y="735495"/>
                </a:cubicBezTo>
                <a:cubicBezTo>
                  <a:pt x="62948" y="745434"/>
                  <a:pt x="65895" y="755503"/>
                  <a:pt x="69574" y="765313"/>
                </a:cubicBezTo>
                <a:cubicBezTo>
                  <a:pt x="75838" y="782018"/>
                  <a:pt x="83810" y="798083"/>
                  <a:pt x="89452" y="815009"/>
                </a:cubicBezTo>
                <a:cubicBezTo>
                  <a:pt x="93772" y="827968"/>
                  <a:pt x="92614" y="842905"/>
                  <a:pt x="99391" y="854765"/>
                </a:cubicBezTo>
                <a:cubicBezTo>
                  <a:pt x="106365" y="866969"/>
                  <a:pt x="119270" y="874643"/>
                  <a:pt x="129209" y="884582"/>
                </a:cubicBezTo>
                <a:cubicBezTo>
                  <a:pt x="138044" y="911088"/>
                  <a:pt x="142650" y="929591"/>
                  <a:pt x="159026" y="954156"/>
                </a:cubicBezTo>
                <a:cubicBezTo>
                  <a:pt x="164224" y="961953"/>
                  <a:pt x="172278" y="967409"/>
                  <a:pt x="178904" y="974035"/>
                </a:cubicBezTo>
                <a:cubicBezTo>
                  <a:pt x="182217" y="987287"/>
                  <a:pt x="179953" y="1003420"/>
                  <a:pt x="188843" y="1013791"/>
                </a:cubicBezTo>
                <a:cubicBezTo>
                  <a:pt x="201415" y="1028459"/>
                  <a:pt x="223084" y="1032018"/>
                  <a:pt x="238539" y="1043609"/>
                </a:cubicBezTo>
                <a:cubicBezTo>
                  <a:pt x="249784" y="1052043"/>
                  <a:pt x="257684" y="1064279"/>
                  <a:pt x="268356" y="1073426"/>
                </a:cubicBezTo>
                <a:cubicBezTo>
                  <a:pt x="306647" y="1106246"/>
                  <a:pt x="298626" y="1100081"/>
                  <a:pt x="337930" y="1113182"/>
                </a:cubicBezTo>
                <a:cubicBezTo>
                  <a:pt x="344556" y="1123121"/>
                  <a:pt x="347679" y="1136669"/>
                  <a:pt x="357809" y="1143000"/>
                </a:cubicBezTo>
                <a:cubicBezTo>
                  <a:pt x="375577" y="1154105"/>
                  <a:pt x="417443" y="1162878"/>
                  <a:pt x="417443" y="1162878"/>
                </a:cubicBezTo>
                <a:cubicBezTo>
                  <a:pt x="457455" y="1202888"/>
                  <a:pt x="412964" y="1165217"/>
                  <a:pt x="477078" y="1192695"/>
                </a:cubicBezTo>
                <a:cubicBezTo>
                  <a:pt x="573171" y="1233879"/>
                  <a:pt x="432518" y="1193979"/>
                  <a:pt x="546652" y="1222513"/>
                </a:cubicBezTo>
                <a:cubicBezTo>
                  <a:pt x="556591" y="1229139"/>
                  <a:pt x="565785" y="1237049"/>
                  <a:pt x="576469" y="1242391"/>
                </a:cubicBezTo>
                <a:cubicBezTo>
                  <a:pt x="585840" y="1247076"/>
                  <a:pt x="596477" y="1248651"/>
                  <a:pt x="606287" y="1252330"/>
                </a:cubicBezTo>
                <a:cubicBezTo>
                  <a:pt x="681011" y="1280352"/>
                  <a:pt x="629641" y="1266941"/>
                  <a:pt x="705678" y="1282148"/>
                </a:cubicBezTo>
                <a:cubicBezTo>
                  <a:pt x="718930" y="1292087"/>
                  <a:pt x="729474" y="1307531"/>
                  <a:pt x="745435" y="1311965"/>
                </a:cubicBezTo>
                <a:cubicBezTo>
                  <a:pt x="790579" y="1324505"/>
                  <a:pt x="837802" y="1329244"/>
                  <a:pt x="884583" y="1331843"/>
                </a:cubicBezTo>
                <a:cubicBezTo>
                  <a:pt x="898222" y="1332601"/>
                  <a:pt x="910785" y="1323598"/>
                  <a:pt x="924339" y="1321904"/>
                </a:cubicBezTo>
                <a:cubicBezTo>
                  <a:pt x="963925" y="1316956"/>
                  <a:pt x="1003852" y="1315278"/>
                  <a:pt x="1043609" y="1311965"/>
                </a:cubicBezTo>
                <a:cubicBezTo>
                  <a:pt x="1053548" y="1302026"/>
                  <a:pt x="1061988" y="1290318"/>
                  <a:pt x="1073426" y="1282148"/>
                </a:cubicBezTo>
                <a:cubicBezTo>
                  <a:pt x="1085483" y="1273536"/>
                  <a:pt x="1099564" y="1268106"/>
                  <a:pt x="1113183" y="1262269"/>
                </a:cubicBezTo>
                <a:cubicBezTo>
                  <a:pt x="1133144" y="1253714"/>
                  <a:pt x="1162583" y="1247434"/>
                  <a:pt x="1182756" y="1242391"/>
                </a:cubicBezTo>
                <a:cubicBezTo>
                  <a:pt x="1222768" y="1202381"/>
                  <a:pt x="1178277" y="1240052"/>
                  <a:pt x="1242391" y="1212574"/>
                </a:cubicBezTo>
                <a:cubicBezTo>
                  <a:pt x="1253371" y="1207868"/>
                  <a:pt x="1261024" y="1196889"/>
                  <a:pt x="1272209" y="1192695"/>
                </a:cubicBezTo>
                <a:cubicBezTo>
                  <a:pt x="1288026" y="1186763"/>
                  <a:pt x="1305413" y="1186421"/>
                  <a:pt x="1321904" y="1182756"/>
                </a:cubicBezTo>
                <a:cubicBezTo>
                  <a:pt x="1335239" y="1179793"/>
                  <a:pt x="1348409" y="1176130"/>
                  <a:pt x="1361661" y="1172817"/>
                </a:cubicBezTo>
                <a:cubicBezTo>
                  <a:pt x="1374913" y="1166191"/>
                  <a:pt x="1387799" y="1158775"/>
                  <a:pt x="1401417" y="1152939"/>
                </a:cubicBezTo>
                <a:cubicBezTo>
                  <a:pt x="1411047" y="1148812"/>
                  <a:pt x="1421605" y="1147127"/>
                  <a:pt x="1431235" y="1143000"/>
                </a:cubicBezTo>
                <a:cubicBezTo>
                  <a:pt x="1444853" y="1137164"/>
                  <a:pt x="1457739" y="1129748"/>
                  <a:pt x="1470991" y="1123122"/>
                </a:cubicBezTo>
                <a:cubicBezTo>
                  <a:pt x="1534937" y="1059176"/>
                  <a:pt x="1516836" y="1096534"/>
                  <a:pt x="1530626" y="1013791"/>
                </a:cubicBezTo>
                <a:cubicBezTo>
                  <a:pt x="1524000" y="960782"/>
                  <a:pt x="1521753" y="907040"/>
                  <a:pt x="1510748" y="854765"/>
                </a:cubicBezTo>
                <a:cubicBezTo>
                  <a:pt x="1508287" y="843076"/>
                  <a:pt x="1498516" y="834125"/>
                  <a:pt x="1490869" y="824948"/>
                </a:cubicBezTo>
                <a:cubicBezTo>
                  <a:pt x="1481870" y="814150"/>
                  <a:pt x="1472747" y="802927"/>
                  <a:pt x="1461052" y="795130"/>
                </a:cubicBezTo>
                <a:cubicBezTo>
                  <a:pt x="1452335" y="789319"/>
                  <a:pt x="1441654" y="786288"/>
                  <a:pt x="1431235" y="785191"/>
                </a:cubicBezTo>
                <a:cubicBezTo>
                  <a:pt x="1378415" y="779631"/>
                  <a:pt x="1325218" y="778565"/>
                  <a:pt x="1272209" y="775252"/>
                </a:cubicBezTo>
                <a:cubicBezTo>
                  <a:pt x="1255644" y="758687"/>
                  <a:pt x="1236569" y="744298"/>
                  <a:pt x="1222513" y="725556"/>
                </a:cubicBezTo>
                <a:cubicBezTo>
                  <a:pt x="1212574" y="712304"/>
                  <a:pt x="1203604" y="698266"/>
                  <a:pt x="1192696" y="685800"/>
                </a:cubicBezTo>
                <a:cubicBezTo>
                  <a:pt x="1180355" y="671695"/>
                  <a:pt x="1152939" y="646043"/>
                  <a:pt x="1152939" y="646043"/>
                </a:cubicBezTo>
                <a:cubicBezTo>
                  <a:pt x="1149626" y="632791"/>
                  <a:pt x="1144009" y="619910"/>
                  <a:pt x="1143000" y="606287"/>
                </a:cubicBezTo>
                <a:cubicBezTo>
                  <a:pt x="1142321" y="597115"/>
                  <a:pt x="1165246" y="400406"/>
                  <a:pt x="1113183" y="337930"/>
                </a:cubicBezTo>
                <a:cubicBezTo>
                  <a:pt x="1105536" y="328753"/>
                  <a:pt x="1093304" y="324678"/>
                  <a:pt x="1083365" y="318052"/>
                </a:cubicBezTo>
                <a:cubicBezTo>
                  <a:pt x="1060910" y="250686"/>
                  <a:pt x="1092256" y="329910"/>
                  <a:pt x="1023730" y="238539"/>
                </a:cubicBezTo>
                <a:cubicBezTo>
                  <a:pt x="986746" y="189226"/>
                  <a:pt x="1007696" y="207971"/>
                  <a:pt x="964096" y="178904"/>
                </a:cubicBezTo>
                <a:cubicBezTo>
                  <a:pt x="936645" y="137730"/>
                  <a:pt x="951530" y="152890"/>
                  <a:pt x="904461" y="119269"/>
                </a:cubicBezTo>
                <a:cubicBezTo>
                  <a:pt x="894741" y="112326"/>
                  <a:pt x="885828" y="103585"/>
                  <a:pt x="874643" y="99391"/>
                </a:cubicBezTo>
                <a:cubicBezTo>
                  <a:pt x="858826" y="93460"/>
                  <a:pt x="841513" y="92765"/>
                  <a:pt x="824948" y="89452"/>
                </a:cubicBezTo>
                <a:cubicBezTo>
                  <a:pt x="803870" y="76805"/>
                  <a:pt x="760838" y="49259"/>
                  <a:pt x="735496" y="39756"/>
                </a:cubicBezTo>
                <a:cubicBezTo>
                  <a:pt x="722706" y="34960"/>
                  <a:pt x="708795" y="33834"/>
                  <a:pt x="695739" y="29817"/>
                </a:cubicBezTo>
                <a:cubicBezTo>
                  <a:pt x="665699" y="20574"/>
                  <a:pt x="606287" y="0"/>
                  <a:pt x="606287" y="0"/>
                </a:cubicBezTo>
                <a:cubicBezTo>
                  <a:pt x="523461" y="3313"/>
                  <a:pt x="440505" y="4236"/>
                  <a:pt x="357809" y="9939"/>
                </a:cubicBezTo>
                <a:cubicBezTo>
                  <a:pt x="344181" y="10879"/>
                  <a:pt x="331011" y="15558"/>
                  <a:pt x="318052" y="19878"/>
                </a:cubicBezTo>
                <a:cubicBezTo>
                  <a:pt x="301126" y="25520"/>
                  <a:pt x="285061" y="33492"/>
                  <a:pt x="268356" y="39756"/>
                </a:cubicBezTo>
                <a:cubicBezTo>
                  <a:pt x="258546" y="43435"/>
                  <a:pt x="248478" y="46382"/>
                  <a:pt x="238539" y="49695"/>
                </a:cubicBezTo>
                <a:lnTo>
                  <a:pt x="188843" y="99391"/>
                </a:lnTo>
                <a:cubicBezTo>
                  <a:pt x="178904" y="109330"/>
                  <a:pt x="170721" y="121412"/>
                  <a:pt x="159026" y="129209"/>
                </a:cubicBezTo>
                <a:cubicBezTo>
                  <a:pt x="149087" y="135835"/>
                  <a:pt x="140188" y="144382"/>
                  <a:pt x="129209" y="149087"/>
                </a:cubicBezTo>
                <a:cubicBezTo>
                  <a:pt x="65096" y="176563"/>
                  <a:pt x="74544" y="167308"/>
                  <a:pt x="59635" y="178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24" name="Figura a mano libera 23"/>
          <p:cNvSpPr/>
          <p:nvPr/>
        </p:nvSpPr>
        <p:spPr>
          <a:xfrm>
            <a:off x="4184374" y="2196548"/>
            <a:ext cx="1534937" cy="1332601"/>
          </a:xfrm>
          <a:custGeom>
            <a:avLst/>
            <a:gdLst>
              <a:gd name="connsiteX0" fmla="*/ 59635 w 1534937"/>
              <a:gd name="connsiteY0" fmla="*/ 178904 h 1332601"/>
              <a:gd name="connsiteX1" fmla="*/ 39756 w 1534937"/>
              <a:gd name="connsiteY1" fmla="*/ 218661 h 1332601"/>
              <a:gd name="connsiteX2" fmla="*/ 19878 w 1534937"/>
              <a:gd name="connsiteY2" fmla="*/ 318052 h 1332601"/>
              <a:gd name="connsiteX3" fmla="*/ 0 w 1534937"/>
              <a:gd name="connsiteY3" fmla="*/ 387626 h 1332601"/>
              <a:gd name="connsiteX4" fmla="*/ 19878 w 1534937"/>
              <a:gd name="connsiteY4" fmla="*/ 685800 h 1332601"/>
              <a:gd name="connsiteX5" fmla="*/ 29817 w 1534937"/>
              <a:gd name="connsiteY5" fmla="*/ 715617 h 1332601"/>
              <a:gd name="connsiteX6" fmla="*/ 59635 w 1534937"/>
              <a:gd name="connsiteY6" fmla="*/ 735495 h 1332601"/>
              <a:gd name="connsiteX7" fmla="*/ 69574 w 1534937"/>
              <a:gd name="connsiteY7" fmla="*/ 765313 h 1332601"/>
              <a:gd name="connsiteX8" fmla="*/ 89452 w 1534937"/>
              <a:gd name="connsiteY8" fmla="*/ 815009 h 1332601"/>
              <a:gd name="connsiteX9" fmla="*/ 99391 w 1534937"/>
              <a:gd name="connsiteY9" fmla="*/ 854765 h 1332601"/>
              <a:gd name="connsiteX10" fmla="*/ 129209 w 1534937"/>
              <a:gd name="connsiteY10" fmla="*/ 884582 h 1332601"/>
              <a:gd name="connsiteX11" fmla="*/ 159026 w 1534937"/>
              <a:gd name="connsiteY11" fmla="*/ 954156 h 1332601"/>
              <a:gd name="connsiteX12" fmla="*/ 178904 w 1534937"/>
              <a:gd name="connsiteY12" fmla="*/ 974035 h 1332601"/>
              <a:gd name="connsiteX13" fmla="*/ 188843 w 1534937"/>
              <a:gd name="connsiteY13" fmla="*/ 1013791 h 1332601"/>
              <a:gd name="connsiteX14" fmla="*/ 238539 w 1534937"/>
              <a:gd name="connsiteY14" fmla="*/ 1043609 h 1332601"/>
              <a:gd name="connsiteX15" fmla="*/ 268356 w 1534937"/>
              <a:gd name="connsiteY15" fmla="*/ 1073426 h 1332601"/>
              <a:gd name="connsiteX16" fmla="*/ 337930 w 1534937"/>
              <a:gd name="connsiteY16" fmla="*/ 1113182 h 1332601"/>
              <a:gd name="connsiteX17" fmla="*/ 357809 w 1534937"/>
              <a:gd name="connsiteY17" fmla="*/ 1143000 h 1332601"/>
              <a:gd name="connsiteX18" fmla="*/ 417443 w 1534937"/>
              <a:gd name="connsiteY18" fmla="*/ 1162878 h 1332601"/>
              <a:gd name="connsiteX19" fmla="*/ 477078 w 1534937"/>
              <a:gd name="connsiteY19" fmla="*/ 1192695 h 1332601"/>
              <a:gd name="connsiteX20" fmla="*/ 546652 w 1534937"/>
              <a:gd name="connsiteY20" fmla="*/ 1222513 h 1332601"/>
              <a:gd name="connsiteX21" fmla="*/ 576469 w 1534937"/>
              <a:gd name="connsiteY21" fmla="*/ 1242391 h 1332601"/>
              <a:gd name="connsiteX22" fmla="*/ 606287 w 1534937"/>
              <a:gd name="connsiteY22" fmla="*/ 1252330 h 1332601"/>
              <a:gd name="connsiteX23" fmla="*/ 705678 w 1534937"/>
              <a:gd name="connsiteY23" fmla="*/ 1282148 h 1332601"/>
              <a:gd name="connsiteX24" fmla="*/ 745435 w 1534937"/>
              <a:gd name="connsiteY24" fmla="*/ 1311965 h 1332601"/>
              <a:gd name="connsiteX25" fmla="*/ 884583 w 1534937"/>
              <a:gd name="connsiteY25" fmla="*/ 1331843 h 1332601"/>
              <a:gd name="connsiteX26" fmla="*/ 924339 w 1534937"/>
              <a:gd name="connsiteY26" fmla="*/ 1321904 h 1332601"/>
              <a:gd name="connsiteX27" fmla="*/ 1043609 w 1534937"/>
              <a:gd name="connsiteY27" fmla="*/ 1311965 h 1332601"/>
              <a:gd name="connsiteX28" fmla="*/ 1073426 w 1534937"/>
              <a:gd name="connsiteY28" fmla="*/ 1282148 h 1332601"/>
              <a:gd name="connsiteX29" fmla="*/ 1113183 w 1534937"/>
              <a:gd name="connsiteY29" fmla="*/ 1262269 h 1332601"/>
              <a:gd name="connsiteX30" fmla="*/ 1182756 w 1534937"/>
              <a:gd name="connsiteY30" fmla="*/ 1242391 h 1332601"/>
              <a:gd name="connsiteX31" fmla="*/ 1242391 w 1534937"/>
              <a:gd name="connsiteY31" fmla="*/ 1212574 h 1332601"/>
              <a:gd name="connsiteX32" fmla="*/ 1272209 w 1534937"/>
              <a:gd name="connsiteY32" fmla="*/ 1192695 h 1332601"/>
              <a:gd name="connsiteX33" fmla="*/ 1321904 w 1534937"/>
              <a:gd name="connsiteY33" fmla="*/ 1182756 h 1332601"/>
              <a:gd name="connsiteX34" fmla="*/ 1361661 w 1534937"/>
              <a:gd name="connsiteY34" fmla="*/ 1172817 h 1332601"/>
              <a:gd name="connsiteX35" fmla="*/ 1401417 w 1534937"/>
              <a:gd name="connsiteY35" fmla="*/ 1152939 h 1332601"/>
              <a:gd name="connsiteX36" fmla="*/ 1431235 w 1534937"/>
              <a:gd name="connsiteY36" fmla="*/ 1143000 h 1332601"/>
              <a:gd name="connsiteX37" fmla="*/ 1470991 w 1534937"/>
              <a:gd name="connsiteY37" fmla="*/ 1123122 h 1332601"/>
              <a:gd name="connsiteX38" fmla="*/ 1530626 w 1534937"/>
              <a:gd name="connsiteY38" fmla="*/ 1013791 h 1332601"/>
              <a:gd name="connsiteX39" fmla="*/ 1510748 w 1534937"/>
              <a:gd name="connsiteY39" fmla="*/ 854765 h 1332601"/>
              <a:gd name="connsiteX40" fmla="*/ 1490869 w 1534937"/>
              <a:gd name="connsiteY40" fmla="*/ 824948 h 1332601"/>
              <a:gd name="connsiteX41" fmla="*/ 1461052 w 1534937"/>
              <a:gd name="connsiteY41" fmla="*/ 795130 h 1332601"/>
              <a:gd name="connsiteX42" fmla="*/ 1431235 w 1534937"/>
              <a:gd name="connsiteY42" fmla="*/ 785191 h 1332601"/>
              <a:gd name="connsiteX43" fmla="*/ 1272209 w 1534937"/>
              <a:gd name="connsiteY43" fmla="*/ 775252 h 1332601"/>
              <a:gd name="connsiteX44" fmla="*/ 1222513 w 1534937"/>
              <a:gd name="connsiteY44" fmla="*/ 725556 h 1332601"/>
              <a:gd name="connsiteX45" fmla="*/ 1192696 w 1534937"/>
              <a:gd name="connsiteY45" fmla="*/ 685800 h 1332601"/>
              <a:gd name="connsiteX46" fmla="*/ 1152939 w 1534937"/>
              <a:gd name="connsiteY46" fmla="*/ 646043 h 1332601"/>
              <a:gd name="connsiteX47" fmla="*/ 1143000 w 1534937"/>
              <a:gd name="connsiteY47" fmla="*/ 606287 h 1332601"/>
              <a:gd name="connsiteX48" fmla="*/ 1113183 w 1534937"/>
              <a:gd name="connsiteY48" fmla="*/ 337930 h 1332601"/>
              <a:gd name="connsiteX49" fmla="*/ 1083365 w 1534937"/>
              <a:gd name="connsiteY49" fmla="*/ 318052 h 1332601"/>
              <a:gd name="connsiteX50" fmla="*/ 1023730 w 1534937"/>
              <a:gd name="connsiteY50" fmla="*/ 238539 h 1332601"/>
              <a:gd name="connsiteX51" fmla="*/ 964096 w 1534937"/>
              <a:gd name="connsiteY51" fmla="*/ 178904 h 1332601"/>
              <a:gd name="connsiteX52" fmla="*/ 904461 w 1534937"/>
              <a:gd name="connsiteY52" fmla="*/ 119269 h 1332601"/>
              <a:gd name="connsiteX53" fmla="*/ 874643 w 1534937"/>
              <a:gd name="connsiteY53" fmla="*/ 99391 h 1332601"/>
              <a:gd name="connsiteX54" fmla="*/ 824948 w 1534937"/>
              <a:gd name="connsiteY54" fmla="*/ 89452 h 1332601"/>
              <a:gd name="connsiteX55" fmla="*/ 735496 w 1534937"/>
              <a:gd name="connsiteY55" fmla="*/ 39756 h 1332601"/>
              <a:gd name="connsiteX56" fmla="*/ 695739 w 1534937"/>
              <a:gd name="connsiteY56" fmla="*/ 29817 h 1332601"/>
              <a:gd name="connsiteX57" fmla="*/ 606287 w 1534937"/>
              <a:gd name="connsiteY57" fmla="*/ 0 h 1332601"/>
              <a:gd name="connsiteX58" fmla="*/ 357809 w 1534937"/>
              <a:gd name="connsiteY58" fmla="*/ 9939 h 1332601"/>
              <a:gd name="connsiteX59" fmla="*/ 318052 w 1534937"/>
              <a:gd name="connsiteY59" fmla="*/ 19878 h 1332601"/>
              <a:gd name="connsiteX60" fmla="*/ 268356 w 1534937"/>
              <a:gd name="connsiteY60" fmla="*/ 39756 h 1332601"/>
              <a:gd name="connsiteX61" fmla="*/ 238539 w 1534937"/>
              <a:gd name="connsiteY61" fmla="*/ 49695 h 1332601"/>
              <a:gd name="connsiteX62" fmla="*/ 188843 w 1534937"/>
              <a:gd name="connsiteY62" fmla="*/ 99391 h 1332601"/>
              <a:gd name="connsiteX63" fmla="*/ 159026 w 1534937"/>
              <a:gd name="connsiteY63" fmla="*/ 129209 h 1332601"/>
              <a:gd name="connsiteX64" fmla="*/ 129209 w 1534937"/>
              <a:gd name="connsiteY64" fmla="*/ 149087 h 1332601"/>
              <a:gd name="connsiteX65" fmla="*/ 59635 w 1534937"/>
              <a:gd name="connsiteY65" fmla="*/ 178904 h 133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34937" h="1332601">
                <a:moveTo>
                  <a:pt x="59635" y="178904"/>
                </a:moveTo>
                <a:cubicBezTo>
                  <a:pt x="44726" y="190500"/>
                  <a:pt x="43826" y="204414"/>
                  <a:pt x="39756" y="218661"/>
                </a:cubicBezTo>
                <a:cubicBezTo>
                  <a:pt x="30474" y="251147"/>
                  <a:pt x="29160" y="285566"/>
                  <a:pt x="19878" y="318052"/>
                </a:cubicBezTo>
                <a:lnTo>
                  <a:pt x="0" y="387626"/>
                </a:lnTo>
                <a:cubicBezTo>
                  <a:pt x="6626" y="487017"/>
                  <a:pt x="10860" y="586597"/>
                  <a:pt x="19878" y="685800"/>
                </a:cubicBezTo>
                <a:cubicBezTo>
                  <a:pt x="20826" y="696234"/>
                  <a:pt x="23272" y="707436"/>
                  <a:pt x="29817" y="715617"/>
                </a:cubicBezTo>
                <a:cubicBezTo>
                  <a:pt x="37279" y="724945"/>
                  <a:pt x="49696" y="728869"/>
                  <a:pt x="59635" y="735495"/>
                </a:cubicBezTo>
                <a:cubicBezTo>
                  <a:pt x="62948" y="745434"/>
                  <a:pt x="65895" y="755503"/>
                  <a:pt x="69574" y="765313"/>
                </a:cubicBezTo>
                <a:cubicBezTo>
                  <a:pt x="75838" y="782018"/>
                  <a:pt x="83810" y="798083"/>
                  <a:pt x="89452" y="815009"/>
                </a:cubicBezTo>
                <a:cubicBezTo>
                  <a:pt x="93772" y="827968"/>
                  <a:pt x="92614" y="842905"/>
                  <a:pt x="99391" y="854765"/>
                </a:cubicBezTo>
                <a:cubicBezTo>
                  <a:pt x="106365" y="866969"/>
                  <a:pt x="119270" y="874643"/>
                  <a:pt x="129209" y="884582"/>
                </a:cubicBezTo>
                <a:cubicBezTo>
                  <a:pt x="138044" y="911088"/>
                  <a:pt x="142650" y="929591"/>
                  <a:pt x="159026" y="954156"/>
                </a:cubicBezTo>
                <a:cubicBezTo>
                  <a:pt x="164224" y="961953"/>
                  <a:pt x="172278" y="967409"/>
                  <a:pt x="178904" y="974035"/>
                </a:cubicBezTo>
                <a:cubicBezTo>
                  <a:pt x="182217" y="987287"/>
                  <a:pt x="179953" y="1003420"/>
                  <a:pt x="188843" y="1013791"/>
                </a:cubicBezTo>
                <a:cubicBezTo>
                  <a:pt x="201415" y="1028459"/>
                  <a:pt x="223084" y="1032018"/>
                  <a:pt x="238539" y="1043609"/>
                </a:cubicBezTo>
                <a:cubicBezTo>
                  <a:pt x="249784" y="1052043"/>
                  <a:pt x="257684" y="1064279"/>
                  <a:pt x="268356" y="1073426"/>
                </a:cubicBezTo>
                <a:cubicBezTo>
                  <a:pt x="306647" y="1106246"/>
                  <a:pt x="298626" y="1100081"/>
                  <a:pt x="337930" y="1113182"/>
                </a:cubicBezTo>
                <a:cubicBezTo>
                  <a:pt x="344556" y="1123121"/>
                  <a:pt x="347679" y="1136669"/>
                  <a:pt x="357809" y="1143000"/>
                </a:cubicBezTo>
                <a:cubicBezTo>
                  <a:pt x="375577" y="1154105"/>
                  <a:pt x="417443" y="1162878"/>
                  <a:pt x="417443" y="1162878"/>
                </a:cubicBezTo>
                <a:cubicBezTo>
                  <a:pt x="457455" y="1202888"/>
                  <a:pt x="412964" y="1165217"/>
                  <a:pt x="477078" y="1192695"/>
                </a:cubicBezTo>
                <a:cubicBezTo>
                  <a:pt x="573171" y="1233879"/>
                  <a:pt x="432518" y="1193979"/>
                  <a:pt x="546652" y="1222513"/>
                </a:cubicBezTo>
                <a:cubicBezTo>
                  <a:pt x="556591" y="1229139"/>
                  <a:pt x="565785" y="1237049"/>
                  <a:pt x="576469" y="1242391"/>
                </a:cubicBezTo>
                <a:cubicBezTo>
                  <a:pt x="585840" y="1247076"/>
                  <a:pt x="596477" y="1248651"/>
                  <a:pt x="606287" y="1252330"/>
                </a:cubicBezTo>
                <a:cubicBezTo>
                  <a:pt x="681011" y="1280352"/>
                  <a:pt x="629641" y="1266941"/>
                  <a:pt x="705678" y="1282148"/>
                </a:cubicBezTo>
                <a:cubicBezTo>
                  <a:pt x="718930" y="1292087"/>
                  <a:pt x="729474" y="1307531"/>
                  <a:pt x="745435" y="1311965"/>
                </a:cubicBezTo>
                <a:cubicBezTo>
                  <a:pt x="790579" y="1324505"/>
                  <a:pt x="837802" y="1329244"/>
                  <a:pt x="884583" y="1331843"/>
                </a:cubicBezTo>
                <a:cubicBezTo>
                  <a:pt x="898222" y="1332601"/>
                  <a:pt x="910785" y="1323598"/>
                  <a:pt x="924339" y="1321904"/>
                </a:cubicBezTo>
                <a:cubicBezTo>
                  <a:pt x="963925" y="1316956"/>
                  <a:pt x="1003852" y="1315278"/>
                  <a:pt x="1043609" y="1311965"/>
                </a:cubicBezTo>
                <a:cubicBezTo>
                  <a:pt x="1053548" y="1302026"/>
                  <a:pt x="1061988" y="1290318"/>
                  <a:pt x="1073426" y="1282148"/>
                </a:cubicBezTo>
                <a:cubicBezTo>
                  <a:pt x="1085483" y="1273536"/>
                  <a:pt x="1099564" y="1268106"/>
                  <a:pt x="1113183" y="1262269"/>
                </a:cubicBezTo>
                <a:cubicBezTo>
                  <a:pt x="1133144" y="1253714"/>
                  <a:pt x="1162583" y="1247434"/>
                  <a:pt x="1182756" y="1242391"/>
                </a:cubicBezTo>
                <a:cubicBezTo>
                  <a:pt x="1222768" y="1202381"/>
                  <a:pt x="1178277" y="1240052"/>
                  <a:pt x="1242391" y="1212574"/>
                </a:cubicBezTo>
                <a:cubicBezTo>
                  <a:pt x="1253371" y="1207868"/>
                  <a:pt x="1261024" y="1196889"/>
                  <a:pt x="1272209" y="1192695"/>
                </a:cubicBezTo>
                <a:cubicBezTo>
                  <a:pt x="1288026" y="1186763"/>
                  <a:pt x="1305413" y="1186421"/>
                  <a:pt x="1321904" y="1182756"/>
                </a:cubicBezTo>
                <a:cubicBezTo>
                  <a:pt x="1335239" y="1179793"/>
                  <a:pt x="1348409" y="1176130"/>
                  <a:pt x="1361661" y="1172817"/>
                </a:cubicBezTo>
                <a:cubicBezTo>
                  <a:pt x="1374913" y="1166191"/>
                  <a:pt x="1387799" y="1158775"/>
                  <a:pt x="1401417" y="1152939"/>
                </a:cubicBezTo>
                <a:cubicBezTo>
                  <a:pt x="1411047" y="1148812"/>
                  <a:pt x="1421605" y="1147127"/>
                  <a:pt x="1431235" y="1143000"/>
                </a:cubicBezTo>
                <a:cubicBezTo>
                  <a:pt x="1444853" y="1137164"/>
                  <a:pt x="1457739" y="1129748"/>
                  <a:pt x="1470991" y="1123122"/>
                </a:cubicBezTo>
                <a:cubicBezTo>
                  <a:pt x="1534937" y="1059176"/>
                  <a:pt x="1516836" y="1096534"/>
                  <a:pt x="1530626" y="1013791"/>
                </a:cubicBezTo>
                <a:cubicBezTo>
                  <a:pt x="1524000" y="960782"/>
                  <a:pt x="1521753" y="907040"/>
                  <a:pt x="1510748" y="854765"/>
                </a:cubicBezTo>
                <a:cubicBezTo>
                  <a:pt x="1508287" y="843076"/>
                  <a:pt x="1498516" y="834125"/>
                  <a:pt x="1490869" y="824948"/>
                </a:cubicBezTo>
                <a:cubicBezTo>
                  <a:pt x="1481870" y="814150"/>
                  <a:pt x="1472747" y="802927"/>
                  <a:pt x="1461052" y="795130"/>
                </a:cubicBezTo>
                <a:cubicBezTo>
                  <a:pt x="1452335" y="789319"/>
                  <a:pt x="1441654" y="786288"/>
                  <a:pt x="1431235" y="785191"/>
                </a:cubicBezTo>
                <a:cubicBezTo>
                  <a:pt x="1378415" y="779631"/>
                  <a:pt x="1325218" y="778565"/>
                  <a:pt x="1272209" y="775252"/>
                </a:cubicBezTo>
                <a:cubicBezTo>
                  <a:pt x="1255644" y="758687"/>
                  <a:pt x="1236569" y="744298"/>
                  <a:pt x="1222513" y="725556"/>
                </a:cubicBezTo>
                <a:cubicBezTo>
                  <a:pt x="1212574" y="712304"/>
                  <a:pt x="1203604" y="698266"/>
                  <a:pt x="1192696" y="685800"/>
                </a:cubicBezTo>
                <a:cubicBezTo>
                  <a:pt x="1180355" y="671695"/>
                  <a:pt x="1152939" y="646043"/>
                  <a:pt x="1152939" y="646043"/>
                </a:cubicBezTo>
                <a:cubicBezTo>
                  <a:pt x="1149626" y="632791"/>
                  <a:pt x="1144009" y="619910"/>
                  <a:pt x="1143000" y="606287"/>
                </a:cubicBezTo>
                <a:cubicBezTo>
                  <a:pt x="1142321" y="597115"/>
                  <a:pt x="1165246" y="400406"/>
                  <a:pt x="1113183" y="337930"/>
                </a:cubicBezTo>
                <a:cubicBezTo>
                  <a:pt x="1105536" y="328753"/>
                  <a:pt x="1093304" y="324678"/>
                  <a:pt x="1083365" y="318052"/>
                </a:cubicBezTo>
                <a:cubicBezTo>
                  <a:pt x="1060910" y="250686"/>
                  <a:pt x="1092256" y="329910"/>
                  <a:pt x="1023730" y="238539"/>
                </a:cubicBezTo>
                <a:cubicBezTo>
                  <a:pt x="986746" y="189226"/>
                  <a:pt x="1007696" y="207971"/>
                  <a:pt x="964096" y="178904"/>
                </a:cubicBezTo>
                <a:cubicBezTo>
                  <a:pt x="936645" y="137730"/>
                  <a:pt x="951530" y="152890"/>
                  <a:pt x="904461" y="119269"/>
                </a:cubicBezTo>
                <a:cubicBezTo>
                  <a:pt x="894741" y="112326"/>
                  <a:pt x="885828" y="103585"/>
                  <a:pt x="874643" y="99391"/>
                </a:cubicBezTo>
                <a:cubicBezTo>
                  <a:pt x="858826" y="93460"/>
                  <a:pt x="841513" y="92765"/>
                  <a:pt x="824948" y="89452"/>
                </a:cubicBezTo>
                <a:cubicBezTo>
                  <a:pt x="803870" y="76805"/>
                  <a:pt x="760838" y="49259"/>
                  <a:pt x="735496" y="39756"/>
                </a:cubicBezTo>
                <a:cubicBezTo>
                  <a:pt x="722706" y="34960"/>
                  <a:pt x="708795" y="33834"/>
                  <a:pt x="695739" y="29817"/>
                </a:cubicBezTo>
                <a:cubicBezTo>
                  <a:pt x="665699" y="20574"/>
                  <a:pt x="606287" y="0"/>
                  <a:pt x="606287" y="0"/>
                </a:cubicBezTo>
                <a:cubicBezTo>
                  <a:pt x="523461" y="3313"/>
                  <a:pt x="440505" y="4236"/>
                  <a:pt x="357809" y="9939"/>
                </a:cubicBezTo>
                <a:cubicBezTo>
                  <a:pt x="344181" y="10879"/>
                  <a:pt x="331011" y="15558"/>
                  <a:pt x="318052" y="19878"/>
                </a:cubicBezTo>
                <a:cubicBezTo>
                  <a:pt x="301126" y="25520"/>
                  <a:pt x="285061" y="33492"/>
                  <a:pt x="268356" y="39756"/>
                </a:cubicBezTo>
                <a:cubicBezTo>
                  <a:pt x="258546" y="43435"/>
                  <a:pt x="248478" y="46382"/>
                  <a:pt x="238539" y="49695"/>
                </a:cubicBezTo>
                <a:lnTo>
                  <a:pt x="188843" y="99391"/>
                </a:lnTo>
                <a:cubicBezTo>
                  <a:pt x="178904" y="109330"/>
                  <a:pt x="170721" y="121412"/>
                  <a:pt x="159026" y="129209"/>
                </a:cubicBezTo>
                <a:cubicBezTo>
                  <a:pt x="149087" y="135835"/>
                  <a:pt x="140188" y="144382"/>
                  <a:pt x="129209" y="149087"/>
                </a:cubicBezTo>
                <a:cubicBezTo>
                  <a:pt x="65096" y="176563"/>
                  <a:pt x="74544" y="167308"/>
                  <a:pt x="59635" y="178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ntagono 5">
            <a:hlinkClick r:id="rId3" action="ppaction://hlinksldjump"/>
          </p:cNvPr>
          <p:cNvSpPr>
            <a:spLocks noChangeAspect="1"/>
          </p:cNvSpPr>
          <p:nvPr/>
        </p:nvSpPr>
        <p:spPr>
          <a:xfrm rot="16200000">
            <a:off x="4896036" y="4473116"/>
            <a:ext cx="90010" cy="162018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5796000" y="446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7200292" y="3222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6696236" y="257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>
            <a:hlinkClick r:id="rId7" action="ppaction://hlinksldjump"/>
          </p:cNvPr>
          <p:cNvSpPr>
            <a:spLocks noChangeAspect="1"/>
          </p:cNvSpPr>
          <p:nvPr/>
        </p:nvSpPr>
        <p:spPr>
          <a:xfrm rot="16200000">
            <a:off x="6804000" y="4410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2492896"/>
            <a:ext cx="1080120" cy="432048"/>
          </a:xfrm>
          <a:prstGeom prst="ellipse">
            <a:avLst/>
          </a:prstGeom>
          <a:solidFill>
            <a:srgbClr val="FF0000">
              <a:alpha val="3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23728" y="548680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hlinkClick r:id="rId8" action="ppaction://hlinksldjump"/>
          </p:cNvPr>
          <p:cNvSpPr/>
          <p:nvPr/>
        </p:nvSpPr>
        <p:spPr>
          <a:xfrm>
            <a:off x="5364088" y="2564904"/>
            <a:ext cx="115212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entagono 15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1583668" y="3420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1871700" y="4086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4297926" y="505839"/>
            <a:ext cx="4962805" cy="5967564"/>
          </a:xfrm>
          <a:custGeom>
            <a:avLst/>
            <a:gdLst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13234 w 4552545"/>
              <a:gd name="connsiteY70" fmla="*/ 2577830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808029 w 4552545"/>
              <a:gd name="connsiteY67" fmla="*/ 2419106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563122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15941 w 4552545"/>
              <a:gd name="connsiteY68" fmla="*/ 2491114 h 5817141"/>
              <a:gd name="connsiteX69" fmla="*/ 982494 w 4552545"/>
              <a:gd name="connsiteY69" fmla="*/ 2636196 h 5817141"/>
              <a:gd name="connsiteX70" fmla="*/ 943583 w 4552545"/>
              <a:gd name="connsiteY70" fmla="*/ 2665379 h 5817141"/>
              <a:gd name="connsiteX71" fmla="*/ 933856 w 4552545"/>
              <a:gd name="connsiteY71" fmla="*/ 2694562 h 5817141"/>
              <a:gd name="connsiteX72" fmla="*/ 885217 w 4552545"/>
              <a:gd name="connsiteY72" fmla="*/ 2743200 h 5817141"/>
              <a:gd name="connsiteX73" fmla="*/ 846307 w 4552545"/>
              <a:gd name="connsiteY73" fmla="*/ 2801566 h 5817141"/>
              <a:gd name="connsiteX74" fmla="*/ 826851 w 4552545"/>
              <a:gd name="connsiteY74" fmla="*/ 2840477 h 5817141"/>
              <a:gd name="connsiteX75" fmla="*/ 797668 w 4552545"/>
              <a:gd name="connsiteY75" fmla="*/ 2869660 h 5817141"/>
              <a:gd name="connsiteX76" fmla="*/ 710119 w 4552545"/>
              <a:gd name="connsiteY76" fmla="*/ 2976664 h 5817141"/>
              <a:gd name="connsiteX77" fmla="*/ 680936 w 4552545"/>
              <a:gd name="connsiteY77" fmla="*/ 2986392 h 5817141"/>
              <a:gd name="connsiteX78" fmla="*/ 622570 w 4552545"/>
              <a:gd name="connsiteY78" fmla="*/ 3044758 h 5817141"/>
              <a:gd name="connsiteX79" fmla="*/ 554477 w 4552545"/>
              <a:gd name="connsiteY79" fmla="*/ 3093396 h 5817141"/>
              <a:gd name="connsiteX80" fmla="*/ 525294 w 4552545"/>
              <a:gd name="connsiteY80" fmla="*/ 3122579 h 5817141"/>
              <a:gd name="connsiteX81" fmla="*/ 476656 w 4552545"/>
              <a:gd name="connsiteY81" fmla="*/ 3151762 h 5817141"/>
              <a:gd name="connsiteX82" fmla="*/ 428017 w 4552545"/>
              <a:gd name="connsiteY82" fmla="*/ 3210128 h 5817141"/>
              <a:gd name="connsiteX83" fmla="*/ 398834 w 4552545"/>
              <a:gd name="connsiteY83" fmla="*/ 3239311 h 5817141"/>
              <a:gd name="connsiteX84" fmla="*/ 340468 w 4552545"/>
              <a:gd name="connsiteY84" fmla="*/ 3326860 h 5817141"/>
              <a:gd name="connsiteX85" fmla="*/ 291830 w 4552545"/>
              <a:gd name="connsiteY85" fmla="*/ 3385226 h 5817141"/>
              <a:gd name="connsiteX86" fmla="*/ 282102 w 4552545"/>
              <a:gd name="connsiteY86" fmla="*/ 3414409 h 5817141"/>
              <a:gd name="connsiteX87" fmla="*/ 214009 w 4552545"/>
              <a:gd name="connsiteY87" fmla="*/ 3521413 h 5817141"/>
              <a:gd name="connsiteX88" fmla="*/ 184826 w 4552545"/>
              <a:gd name="connsiteY88" fmla="*/ 3589507 h 5817141"/>
              <a:gd name="connsiteX89" fmla="*/ 165370 w 4552545"/>
              <a:gd name="connsiteY89" fmla="*/ 3657600 h 5817141"/>
              <a:gd name="connsiteX90" fmla="*/ 116732 w 4552545"/>
              <a:gd name="connsiteY90" fmla="*/ 3735422 h 5817141"/>
              <a:gd name="connsiteX91" fmla="*/ 107004 w 4552545"/>
              <a:gd name="connsiteY91" fmla="*/ 3774332 h 5817141"/>
              <a:gd name="connsiteX92" fmla="*/ 87549 w 4552545"/>
              <a:gd name="connsiteY92" fmla="*/ 3842426 h 5817141"/>
              <a:gd name="connsiteX93" fmla="*/ 58366 w 4552545"/>
              <a:gd name="connsiteY93" fmla="*/ 3929975 h 5817141"/>
              <a:gd name="connsiteX94" fmla="*/ 29183 w 4552545"/>
              <a:gd name="connsiteY94" fmla="*/ 4046707 h 5817141"/>
              <a:gd name="connsiteX95" fmla="*/ 0 w 4552545"/>
              <a:gd name="connsiteY95" fmla="*/ 4143983 h 5817141"/>
              <a:gd name="connsiteX96" fmla="*/ 9728 w 4552545"/>
              <a:gd name="connsiteY96" fmla="*/ 4250988 h 5817141"/>
              <a:gd name="connsiteX97" fmla="*/ 19456 w 4552545"/>
              <a:gd name="connsiteY97" fmla="*/ 4299626 h 5817141"/>
              <a:gd name="connsiteX98" fmla="*/ 48639 w 4552545"/>
              <a:gd name="connsiteY98" fmla="*/ 4533090 h 5817141"/>
              <a:gd name="connsiteX99" fmla="*/ 58366 w 4552545"/>
              <a:gd name="connsiteY99" fmla="*/ 4688732 h 5817141"/>
              <a:gd name="connsiteX100" fmla="*/ 68094 w 4552545"/>
              <a:gd name="connsiteY100" fmla="*/ 4717915 h 5817141"/>
              <a:gd name="connsiteX101" fmla="*/ 116732 w 4552545"/>
              <a:gd name="connsiteY101" fmla="*/ 4912468 h 5817141"/>
              <a:gd name="connsiteX102" fmla="*/ 145915 w 4552545"/>
              <a:gd name="connsiteY102" fmla="*/ 5000017 h 5817141"/>
              <a:gd name="connsiteX103" fmla="*/ 175098 w 4552545"/>
              <a:gd name="connsiteY103" fmla="*/ 5029200 h 5817141"/>
              <a:gd name="connsiteX104" fmla="*/ 214009 w 4552545"/>
              <a:gd name="connsiteY104" fmla="*/ 5107022 h 5817141"/>
              <a:gd name="connsiteX105" fmla="*/ 243192 w 4552545"/>
              <a:gd name="connsiteY105" fmla="*/ 5136205 h 5817141"/>
              <a:gd name="connsiteX106" fmla="*/ 272375 w 4552545"/>
              <a:gd name="connsiteY106" fmla="*/ 5175115 h 5817141"/>
              <a:gd name="connsiteX107" fmla="*/ 291830 w 4552545"/>
              <a:gd name="connsiteY107" fmla="*/ 5194571 h 5817141"/>
              <a:gd name="connsiteX108" fmla="*/ 311285 w 4552545"/>
              <a:gd name="connsiteY108" fmla="*/ 5223753 h 5817141"/>
              <a:gd name="connsiteX109" fmla="*/ 340468 w 4552545"/>
              <a:gd name="connsiteY109" fmla="*/ 5243209 h 5817141"/>
              <a:gd name="connsiteX110" fmla="*/ 359924 w 4552545"/>
              <a:gd name="connsiteY110" fmla="*/ 5272392 h 5817141"/>
              <a:gd name="connsiteX111" fmla="*/ 389107 w 4552545"/>
              <a:gd name="connsiteY111" fmla="*/ 5291847 h 5817141"/>
              <a:gd name="connsiteX112" fmla="*/ 418290 w 4552545"/>
              <a:gd name="connsiteY112" fmla="*/ 5321030 h 5817141"/>
              <a:gd name="connsiteX113" fmla="*/ 447473 w 4552545"/>
              <a:gd name="connsiteY113" fmla="*/ 5340485 h 5817141"/>
              <a:gd name="connsiteX114" fmla="*/ 476656 w 4552545"/>
              <a:gd name="connsiteY114" fmla="*/ 5369668 h 5817141"/>
              <a:gd name="connsiteX115" fmla="*/ 505839 w 4552545"/>
              <a:gd name="connsiteY115" fmla="*/ 5379396 h 5817141"/>
              <a:gd name="connsiteX116" fmla="*/ 535022 w 4552545"/>
              <a:gd name="connsiteY116" fmla="*/ 5398851 h 5817141"/>
              <a:gd name="connsiteX117" fmla="*/ 573932 w 4552545"/>
              <a:gd name="connsiteY117" fmla="*/ 5428034 h 5817141"/>
              <a:gd name="connsiteX118" fmla="*/ 651753 w 4552545"/>
              <a:gd name="connsiteY118" fmla="*/ 5447490 h 5817141"/>
              <a:gd name="connsiteX119" fmla="*/ 690664 w 4552545"/>
              <a:gd name="connsiteY119" fmla="*/ 5466945 h 5817141"/>
              <a:gd name="connsiteX120" fmla="*/ 826851 w 4552545"/>
              <a:gd name="connsiteY120" fmla="*/ 5496128 h 5817141"/>
              <a:gd name="connsiteX121" fmla="*/ 894945 w 4552545"/>
              <a:gd name="connsiteY121" fmla="*/ 5525311 h 5817141"/>
              <a:gd name="connsiteX122" fmla="*/ 982494 w 4552545"/>
              <a:gd name="connsiteY122" fmla="*/ 5554494 h 5817141"/>
              <a:gd name="connsiteX123" fmla="*/ 1021404 w 4552545"/>
              <a:gd name="connsiteY123" fmla="*/ 5573949 h 5817141"/>
              <a:gd name="connsiteX124" fmla="*/ 1099226 w 4552545"/>
              <a:gd name="connsiteY124" fmla="*/ 5603132 h 5817141"/>
              <a:gd name="connsiteX125" fmla="*/ 1206230 w 4552545"/>
              <a:gd name="connsiteY125" fmla="*/ 5632315 h 5817141"/>
              <a:gd name="connsiteX126" fmla="*/ 1245141 w 4552545"/>
              <a:gd name="connsiteY126" fmla="*/ 5671226 h 5817141"/>
              <a:gd name="connsiteX127" fmla="*/ 1332690 w 4552545"/>
              <a:gd name="connsiteY127" fmla="*/ 5680953 h 5817141"/>
              <a:gd name="connsiteX128" fmla="*/ 1400783 w 4552545"/>
              <a:gd name="connsiteY128" fmla="*/ 5700409 h 5817141"/>
              <a:gd name="connsiteX129" fmla="*/ 1643975 w 4552545"/>
              <a:gd name="connsiteY129" fmla="*/ 5729592 h 5817141"/>
              <a:gd name="connsiteX130" fmla="*/ 1780162 w 4552545"/>
              <a:gd name="connsiteY130" fmla="*/ 5749047 h 5817141"/>
              <a:gd name="connsiteX131" fmla="*/ 1887166 w 4552545"/>
              <a:gd name="connsiteY131" fmla="*/ 5768502 h 5817141"/>
              <a:gd name="connsiteX132" fmla="*/ 2071992 w 4552545"/>
              <a:gd name="connsiteY132" fmla="*/ 5778230 h 5817141"/>
              <a:gd name="connsiteX133" fmla="*/ 2286000 w 4552545"/>
              <a:gd name="connsiteY133" fmla="*/ 5807413 h 5817141"/>
              <a:gd name="connsiteX134" fmla="*/ 2286000 w 4552545"/>
              <a:gd name="connsiteY134" fmla="*/ 5807413 h 5817141"/>
              <a:gd name="connsiteX135" fmla="*/ 2334639 w 4552545"/>
              <a:gd name="connsiteY135" fmla="*/ 5817141 h 5817141"/>
              <a:gd name="connsiteX136" fmla="*/ 3307404 w 4552545"/>
              <a:gd name="connsiteY136" fmla="*/ 5797685 h 5817141"/>
              <a:gd name="connsiteX137" fmla="*/ 3404681 w 4552545"/>
              <a:gd name="connsiteY137" fmla="*/ 5768502 h 5817141"/>
              <a:gd name="connsiteX138" fmla="*/ 3521413 w 4552545"/>
              <a:gd name="connsiteY138" fmla="*/ 5739319 h 5817141"/>
              <a:gd name="connsiteX139" fmla="*/ 3618690 w 4552545"/>
              <a:gd name="connsiteY139" fmla="*/ 5710136 h 5817141"/>
              <a:gd name="connsiteX140" fmla="*/ 3667328 w 4552545"/>
              <a:gd name="connsiteY140" fmla="*/ 5690681 h 5817141"/>
              <a:gd name="connsiteX141" fmla="*/ 3793787 w 4552545"/>
              <a:gd name="connsiteY141" fmla="*/ 5661498 h 5817141"/>
              <a:gd name="connsiteX142" fmla="*/ 3891064 w 4552545"/>
              <a:gd name="connsiteY142" fmla="*/ 5622588 h 5817141"/>
              <a:gd name="connsiteX143" fmla="*/ 3929975 w 4552545"/>
              <a:gd name="connsiteY143" fmla="*/ 5612860 h 5817141"/>
              <a:gd name="connsiteX144" fmla="*/ 3968885 w 4552545"/>
              <a:gd name="connsiteY144" fmla="*/ 5564222 h 5817141"/>
              <a:gd name="connsiteX145" fmla="*/ 4075890 w 4552545"/>
              <a:gd name="connsiteY145" fmla="*/ 5466945 h 5817141"/>
              <a:gd name="connsiteX146" fmla="*/ 4134256 w 4552545"/>
              <a:gd name="connsiteY146" fmla="*/ 5389124 h 5817141"/>
              <a:gd name="connsiteX147" fmla="*/ 4153711 w 4552545"/>
              <a:gd name="connsiteY147" fmla="*/ 5359941 h 5817141"/>
              <a:gd name="connsiteX148" fmla="*/ 4182894 w 4552545"/>
              <a:gd name="connsiteY148" fmla="*/ 5321030 h 5817141"/>
              <a:gd name="connsiteX149" fmla="*/ 4212077 w 4552545"/>
              <a:gd name="connsiteY149" fmla="*/ 5291847 h 5817141"/>
              <a:gd name="connsiteX150" fmla="*/ 4250987 w 4552545"/>
              <a:gd name="connsiteY150" fmla="*/ 5204298 h 5817141"/>
              <a:gd name="connsiteX151" fmla="*/ 4289898 w 4552545"/>
              <a:gd name="connsiteY151" fmla="*/ 5126477 h 5817141"/>
              <a:gd name="connsiteX152" fmla="*/ 4299626 w 4552545"/>
              <a:gd name="connsiteY152" fmla="*/ 5087566 h 5817141"/>
              <a:gd name="connsiteX153" fmla="*/ 4328809 w 4552545"/>
              <a:gd name="connsiteY153" fmla="*/ 5058383 h 5817141"/>
              <a:gd name="connsiteX154" fmla="*/ 4338536 w 4552545"/>
              <a:gd name="connsiteY154" fmla="*/ 5019473 h 5817141"/>
              <a:gd name="connsiteX155" fmla="*/ 4357992 w 4552545"/>
              <a:gd name="connsiteY155" fmla="*/ 5000017 h 5817141"/>
              <a:gd name="connsiteX156" fmla="*/ 4367719 w 4552545"/>
              <a:gd name="connsiteY156" fmla="*/ 4961107 h 5817141"/>
              <a:gd name="connsiteX157" fmla="*/ 4387175 w 4552545"/>
              <a:gd name="connsiteY157" fmla="*/ 4941651 h 5817141"/>
              <a:gd name="connsiteX158" fmla="*/ 4426085 w 4552545"/>
              <a:gd name="connsiteY158" fmla="*/ 4883285 h 5817141"/>
              <a:gd name="connsiteX159" fmla="*/ 4445541 w 4552545"/>
              <a:gd name="connsiteY159" fmla="*/ 4854102 h 5817141"/>
              <a:gd name="connsiteX160" fmla="*/ 4455268 w 4552545"/>
              <a:gd name="connsiteY160" fmla="*/ 4795736 h 5817141"/>
              <a:gd name="connsiteX161" fmla="*/ 4474724 w 4552545"/>
              <a:gd name="connsiteY161" fmla="*/ 4756826 h 5817141"/>
              <a:gd name="connsiteX162" fmla="*/ 4494179 w 4552545"/>
              <a:gd name="connsiteY162" fmla="*/ 4708188 h 5817141"/>
              <a:gd name="connsiteX163" fmla="*/ 4503907 w 4552545"/>
              <a:gd name="connsiteY163" fmla="*/ 4640094 h 5817141"/>
              <a:gd name="connsiteX164" fmla="*/ 4523362 w 4552545"/>
              <a:gd name="connsiteY164" fmla="*/ 4601183 h 5817141"/>
              <a:gd name="connsiteX165" fmla="*/ 4542817 w 4552545"/>
              <a:gd name="connsiteY165" fmla="*/ 4494179 h 5817141"/>
              <a:gd name="connsiteX166" fmla="*/ 4533090 w 4552545"/>
              <a:gd name="connsiteY166" fmla="*/ 4153711 h 5817141"/>
              <a:gd name="connsiteX167" fmla="*/ 4523362 w 4552545"/>
              <a:gd name="connsiteY167" fmla="*/ 4105073 h 5817141"/>
              <a:gd name="connsiteX168" fmla="*/ 4503907 w 4552545"/>
              <a:gd name="connsiteY168" fmla="*/ 4036979 h 5817141"/>
              <a:gd name="connsiteX169" fmla="*/ 4464996 w 4552545"/>
              <a:gd name="connsiteY169" fmla="*/ 3939702 h 5817141"/>
              <a:gd name="connsiteX170" fmla="*/ 4474724 w 4552545"/>
              <a:gd name="connsiteY170" fmla="*/ 3365771 h 5817141"/>
              <a:gd name="connsiteX171" fmla="*/ 4513634 w 4552545"/>
              <a:gd name="connsiteY171" fmla="*/ 3219856 h 5817141"/>
              <a:gd name="connsiteX172" fmla="*/ 4523362 w 4552545"/>
              <a:gd name="connsiteY172" fmla="*/ 3132307 h 5817141"/>
              <a:gd name="connsiteX173" fmla="*/ 4542817 w 4552545"/>
              <a:gd name="connsiteY173" fmla="*/ 2976664 h 5817141"/>
              <a:gd name="connsiteX174" fmla="*/ 4552545 w 4552545"/>
              <a:gd name="connsiteY174" fmla="*/ 2879388 h 5817141"/>
              <a:gd name="connsiteX175" fmla="*/ 4542817 w 4552545"/>
              <a:gd name="connsiteY175" fmla="*/ 2256817 h 5817141"/>
              <a:gd name="connsiteX176" fmla="*/ 4533090 w 4552545"/>
              <a:gd name="connsiteY176" fmla="*/ 2178996 h 5817141"/>
              <a:gd name="connsiteX177" fmla="*/ 4513634 w 4552545"/>
              <a:gd name="connsiteY177" fmla="*/ 1391056 h 5817141"/>
              <a:gd name="connsiteX178" fmla="*/ 4494179 w 4552545"/>
              <a:gd name="connsiteY178" fmla="*/ 1264596 h 5817141"/>
              <a:gd name="connsiteX179" fmla="*/ 4464996 w 4552545"/>
              <a:gd name="connsiteY179" fmla="*/ 1089498 h 5817141"/>
              <a:gd name="connsiteX180" fmla="*/ 4445541 w 4552545"/>
              <a:gd name="connsiteY180" fmla="*/ 933856 h 5817141"/>
              <a:gd name="connsiteX181" fmla="*/ 4435813 w 4552545"/>
              <a:gd name="connsiteY181" fmla="*/ 807396 h 5817141"/>
              <a:gd name="connsiteX182" fmla="*/ 4416358 w 4552545"/>
              <a:gd name="connsiteY182" fmla="*/ 758758 h 5817141"/>
              <a:gd name="connsiteX183" fmla="*/ 4396902 w 4552545"/>
              <a:gd name="connsiteY183" fmla="*/ 690664 h 5817141"/>
              <a:gd name="connsiteX184" fmla="*/ 4387175 w 4552545"/>
              <a:gd name="connsiteY184" fmla="*/ 632298 h 5817141"/>
              <a:gd name="connsiteX185" fmla="*/ 4377447 w 4552545"/>
              <a:gd name="connsiteY185" fmla="*/ 593388 h 5817141"/>
              <a:gd name="connsiteX186" fmla="*/ 4357992 w 4552545"/>
              <a:gd name="connsiteY186" fmla="*/ 496111 h 5817141"/>
              <a:gd name="connsiteX187" fmla="*/ 4367719 w 4552545"/>
              <a:gd name="connsiteY187" fmla="*/ 350196 h 5817141"/>
              <a:gd name="connsiteX188" fmla="*/ 4348264 w 4552545"/>
              <a:gd name="connsiteY188" fmla="*/ 311285 h 5817141"/>
              <a:gd name="connsiteX189" fmla="*/ 4299626 w 4552545"/>
              <a:gd name="connsiteY189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718309 w 4912862"/>
              <a:gd name="connsiteY0" fmla="*/ 311285 h 5817141"/>
              <a:gd name="connsiteX1" fmla="*/ 4640487 w 4912862"/>
              <a:gd name="connsiteY1" fmla="*/ 214009 h 5817141"/>
              <a:gd name="connsiteX2" fmla="*/ 4562666 w 4912862"/>
              <a:gd name="connsiteY2" fmla="*/ 155643 h 5817141"/>
              <a:gd name="connsiteX3" fmla="*/ 4533483 w 4912862"/>
              <a:gd name="connsiteY3" fmla="*/ 126460 h 5817141"/>
              <a:gd name="connsiteX4" fmla="*/ 4465390 w 4912862"/>
              <a:gd name="connsiteY4" fmla="*/ 107005 h 5817141"/>
              <a:gd name="connsiteX5" fmla="*/ 4426479 w 4912862"/>
              <a:gd name="connsiteY5" fmla="*/ 87549 h 5817141"/>
              <a:gd name="connsiteX6" fmla="*/ 4377841 w 4912862"/>
              <a:gd name="connsiteY6" fmla="*/ 58366 h 5817141"/>
              <a:gd name="connsiteX7" fmla="*/ 4290292 w 4912862"/>
              <a:gd name="connsiteY7" fmla="*/ 29183 h 5817141"/>
              <a:gd name="connsiteX8" fmla="*/ 4231926 w 4912862"/>
              <a:gd name="connsiteY8" fmla="*/ 9728 h 5817141"/>
              <a:gd name="connsiteX9" fmla="*/ 4027645 w 4912862"/>
              <a:gd name="connsiteY9" fmla="*/ 0 h 5817141"/>
              <a:gd name="connsiteX10" fmla="*/ 3103517 w 4912862"/>
              <a:gd name="connsiteY10" fmla="*/ 19456 h 5817141"/>
              <a:gd name="connsiteX11" fmla="*/ 3006241 w 4912862"/>
              <a:gd name="connsiteY11" fmla="*/ 29183 h 5817141"/>
              <a:gd name="connsiteX12" fmla="*/ 2957602 w 4912862"/>
              <a:gd name="connsiteY12" fmla="*/ 48639 h 5817141"/>
              <a:gd name="connsiteX13" fmla="*/ 2918692 w 4912862"/>
              <a:gd name="connsiteY13" fmla="*/ 58366 h 5817141"/>
              <a:gd name="connsiteX14" fmla="*/ 2850598 w 4912862"/>
              <a:gd name="connsiteY14" fmla="*/ 87549 h 5817141"/>
              <a:gd name="connsiteX15" fmla="*/ 2801960 w 4912862"/>
              <a:gd name="connsiteY15" fmla="*/ 97277 h 5817141"/>
              <a:gd name="connsiteX16" fmla="*/ 2753321 w 4912862"/>
              <a:gd name="connsiteY16" fmla="*/ 116732 h 5817141"/>
              <a:gd name="connsiteX17" fmla="*/ 2665773 w 4912862"/>
              <a:gd name="connsiteY17" fmla="*/ 136188 h 5817141"/>
              <a:gd name="connsiteX18" fmla="*/ 2549041 w 4912862"/>
              <a:gd name="connsiteY18" fmla="*/ 165371 h 5817141"/>
              <a:gd name="connsiteX19" fmla="*/ 2442036 w 4912862"/>
              <a:gd name="connsiteY19" fmla="*/ 194553 h 5817141"/>
              <a:gd name="connsiteX20" fmla="*/ 2403126 w 4912862"/>
              <a:gd name="connsiteY20" fmla="*/ 214009 h 5817141"/>
              <a:gd name="connsiteX21" fmla="*/ 2373943 w 4912862"/>
              <a:gd name="connsiteY21" fmla="*/ 223736 h 5817141"/>
              <a:gd name="connsiteX22" fmla="*/ 2315577 w 4912862"/>
              <a:gd name="connsiteY22" fmla="*/ 262647 h 5817141"/>
              <a:gd name="connsiteX23" fmla="*/ 2296121 w 4912862"/>
              <a:gd name="connsiteY23" fmla="*/ 282102 h 5817141"/>
              <a:gd name="connsiteX24" fmla="*/ 2266939 w 4912862"/>
              <a:gd name="connsiteY24" fmla="*/ 291830 h 5817141"/>
              <a:gd name="connsiteX25" fmla="*/ 2228028 w 4912862"/>
              <a:gd name="connsiteY25" fmla="*/ 311285 h 5817141"/>
              <a:gd name="connsiteX26" fmla="*/ 2150207 w 4912862"/>
              <a:gd name="connsiteY26" fmla="*/ 350196 h 5817141"/>
              <a:gd name="connsiteX27" fmla="*/ 2101568 w 4912862"/>
              <a:gd name="connsiteY27" fmla="*/ 389107 h 5817141"/>
              <a:gd name="connsiteX28" fmla="*/ 2072385 w 4912862"/>
              <a:gd name="connsiteY28" fmla="*/ 398834 h 5817141"/>
              <a:gd name="connsiteX29" fmla="*/ 2052930 w 4912862"/>
              <a:gd name="connsiteY29" fmla="*/ 428017 h 5817141"/>
              <a:gd name="connsiteX30" fmla="*/ 1984836 w 4912862"/>
              <a:gd name="connsiteY30" fmla="*/ 476656 h 5817141"/>
              <a:gd name="connsiteX31" fmla="*/ 1936198 w 4912862"/>
              <a:gd name="connsiteY31" fmla="*/ 505839 h 5817141"/>
              <a:gd name="connsiteX32" fmla="*/ 1877832 w 4912862"/>
              <a:gd name="connsiteY32" fmla="*/ 573932 h 5817141"/>
              <a:gd name="connsiteX33" fmla="*/ 1848649 w 4912862"/>
              <a:gd name="connsiteY33" fmla="*/ 603115 h 5817141"/>
              <a:gd name="connsiteX34" fmla="*/ 1829194 w 4912862"/>
              <a:gd name="connsiteY34" fmla="*/ 632298 h 5817141"/>
              <a:gd name="connsiteX35" fmla="*/ 1800011 w 4912862"/>
              <a:gd name="connsiteY35" fmla="*/ 651753 h 5817141"/>
              <a:gd name="connsiteX36" fmla="*/ 1780556 w 4912862"/>
              <a:gd name="connsiteY36" fmla="*/ 671209 h 5817141"/>
              <a:gd name="connsiteX37" fmla="*/ 1770828 w 4912862"/>
              <a:gd name="connsiteY37" fmla="*/ 710119 h 5817141"/>
              <a:gd name="connsiteX38" fmla="*/ 1751373 w 4912862"/>
              <a:gd name="connsiteY38" fmla="*/ 729575 h 5817141"/>
              <a:gd name="connsiteX39" fmla="*/ 1731917 w 4912862"/>
              <a:gd name="connsiteY39" fmla="*/ 807396 h 5817141"/>
              <a:gd name="connsiteX40" fmla="*/ 1712462 w 4912862"/>
              <a:gd name="connsiteY40" fmla="*/ 846307 h 5817141"/>
              <a:gd name="connsiteX41" fmla="*/ 1683279 w 4912862"/>
              <a:gd name="connsiteY41" fmla="*/ 904673 h 5817141"/>
              <a:gd name="connsiteX42" fmla="*/ 1663824 w 4912862"/>
              <a:gd name="connsiteY42" fmla="*/ 1021405 h 5817141"/>
              <a:gd name="connsiteX43" fmla="*/ 1654096 w 4912862"/>
              <a:gd name="connsiteY43" fmla="*/ 1050588 h 5817141"/>
              <a:gd name="connsiteX44" fmla="*/ 1644368 w 4912862"/>
              <a:gd name="connsiteY44" fmla="*/ 1089498 h 5817141"/>
              <a:gd name="connsiteX45" fmla="*/ 1624913 w 4912862"/>
              <a:gd name="connsiteY45" fmla="*/ 1138136 h 5817141"/>
              <a:gd name="connsiteX46" fmla="*/ 1595730 w 4912862"/>
              <a:gd name="connsiteY46" fmla="*/ 1274324 h 5817141"/>
              <a:gd name="connsiteX47" fmla="*/ 1586002 w 4912862"/>
              <a:gd name="connsiteY47" fmla="*/ 1449422 h 5817141"/>
              <a:gd name="connsiteX48" fmla="*/ 1615185 w 4912862"/>
              <a:gd name="connsiteY48" fmla="*/ 1643975 h 5817141"/>
              <a:gd name="connsiteX49" fmla="*/ 1634641 w 4912862"/>
              <a:gd name="connsiteY49" fmla="*/ 1663430 h 5817141"/>
              <a:gd name="connsiteX50" fmla="*/ 1663824 w 4912862"/>
              <a:gd name="connsiteY50" fmla="*/ 1750979 h 5817141"/>
              <a:gd name="connsiteX51" fmla="*/ 1683279 w 4912862"/>
              <a:gd name="connsiteY51" fmla="*/ 1828800 h 5817141"/>
              <a:gd name="connsiteX52" fmla="*/ 1693007 w 4912862"/>
              <a:gd name="connsiteY52" fmla="*/ 1867711 h 5817141"/>
              <a:gd name="connsiteX53" fmla="*/ 1741645 w 4912862"/>
              <a:gd name="connsiteY53" fmla="*/ 1945532 h 5817141"/>
              <a:gd name="connsiteX54" fmla="*/ 1761100 w 4912862"/>
              <a:gd name="connsiteY54" fmla="*/ 1964988 h 5817141"/>
              <a:gd name="connsiteX55" fmla="*/ 1780556 w 4912862"/>
              <a:gd name="connsiteY55" fmla="*/ 2003898 h 5817141"/>
              <a:gd name="connsiteX56" fmla="*/ 1790283 w 4912862"/>
              <a:gd name="connsiteY56" fmla="*/ 2042809 h 5817141"/>
              <a:gd name="connsiteX57" fmla="*/ 1936198 w 4912862"/>
              <a:gd name="connsiteY57" fmla="*/ 2023353 h 5817141"/>
              <a:gd name="connsiteX58" fmla="*/ 2014019 w 4912862"/>
              <a:gd name="connsiteY58" fmla="*/ 2062264 h 5817141"/>
              <a:gd name="connsiteX59" fmla="*/ 2052930 w 4912862"/>
              <a:gd name="connsiteY59" fmla="*/ 2071992 h 5817141"/>
              <a:gd name="connsiteX60" fmla="*/ 2091841 w 4912862"/>
              <a:gd name="connsiteY60" fmla="*/ 2101175 h 5817141"/>
              <a:gd name="connsiteX61" fmla="*/ 2111296 w 4912862"/>
              <a:gd name="connsiteY61" fmla="*/ 2130358 h 5817141"/>
              <a:gd name="connsiteX62" fmla="*/ 2179390 w 4912862"/>
              <a:gd name="connsiteY62" fmla="*/ 2149813 h 5817141"/>
              <a:gd name="connsiteX63" fmla="*/ 2247483 w 4912862"/>
              <a:gd name="connsiteY63" fmla="*/ 2237362 h 5817141"/>
              <a:gd name="connsiteX64" fmla="*/ 2218300 w 4912862"/>
              <a:gd name="connsiteY64" fmla="*/ 2344366 h 5817141"/>
              <a:gd name="connsiteX65" fmla="*/ 2198845 w 4912862"/>
              <a:gd name="connsiteY65" fmla="*/ 2363822 h 5817141"/>
              <a:gd name="connsiteX66" fmla="*/ 2168346 w 4912862"/>
              <a:gd name="connsiteY66" fmla="*/ 2419106 h 5817141"/>
              <a:gd name="connsiteX67" fmla="*/ 1897287 w 4912862"/>
              <a:gd name="connsiteY67" fmla="*/ 2500009 h 5817141"/>
              <a:gd name="connsiteX68" fmla="*/ 1448266 w 4912862"/>
              <a:gd name="connsiteY68" fmla="*/ 2491114 h 5817141"/>
              <a:gd name="connsiteX69" fmla="*/ 1376258 w 4912862"/>
              <a:gd name="connsiteY69" fmla="*/ 2563122 h 5817141"/>
              <a:gd name="connsiteX70" fmla="*/ 1342811 w 4912862"/>
              <a:gd name="connsiteY70" fmla="*/ 2636196 h 5817141"/>
              <a:gd name="connsiteX71" fmla="*/ 1303900 w 4912862"/>
              <a:gd name="connsiteY71" fmla="*/ 2665379 h 5817141"/>
              <a:gd name="connsiteX72" fmla="*/ 1294173 w 4912862"/>
              <a:gd name="connsiteY72" fmla="*/ 2694562 h 5817141"/>
              <a:gd name="connsiteX73" fmla="*/ 1245534 w 4912862"/>
              <a:gd name="connsiteY73" fmla="*/ 2743200 h 5817141"/>
              <a:gd name="connsiteX74" fmla="*/ 1206624 w 4912862"/>
              <a:gd name="connsiteY74" fmla="*/ 2801566 h 5817141"/>
              <a:gd name="connsiteX75" fmla="*/ 1187168 w 4912862"/>
              <a:gd name="connsiteY75" fmla="*/ 2840477 h 5817141"/>
              <a:gd name="connsiteX76" fmla="*/ 1157985 w 4912862"/>
              <a:gd name="connsiteY76" fmla="*/ 2869660 h 5817141"/>
              <a:gd name="connsiteX77" fmla="*/ 1070436 w 4912862"/>
              <a:gd name="connsiteY77" fmla="*/ 2976664 h 5817141"/>
              <a:gd name="connsiteX78" fmla="*/ 1041253 w 4912862"/>
              <a:gd name="connsiteY78" fmla="*/ 2986392 h 5817141"/>
              <a:gd name="connsiteX79" fmla="*/ 982887 w 4912862"/>
              <a:gd name="connsiteY79" fmla="*/ 3044758 h 5817141"/>
              <a:gd name="connsiteX80" fmla="*/ 914794 w 4912862"/>
              <a:gd name="connsiteY80" fmla="*/ 3093396 h 5817141"/>
              <a:gd name="connsiteX81" fmla="*/ 885611 w 4912862"/>
              <a:gd name="connsiteY81" fmla="*/ 3122579 h 5817141"/>
              <a:gd name="connsiteX82" fmla="*/ 836973 w 4912862"/>
              <a:gd name="connsiteY82" fmla="*/ 3151762 h 5817141"/>
              <a:gd name="connsiteX83" fmla="*/ 788334 w 4912862"/>
              <a:gd name="connsiteY83" fmla="*/ 3210128 h 5817141"/>
              <a:gd name="connsiteX84" fmla="*/ 759151 w 4912862"/>
              <a:gd name="connsiteY84" fmla="*/ 3239311 h 5817141"/>
              <a:gd name="connsiteX85" fmla="*/ 700785 w 4912862"/>
              <a:gd name="connsiteY85" fmla="*/ 3326860 h 5817141"/>
              <a:gd name="connsiteX86" fmla="*/ 652147 w 4912862"/>
              <a:gd name="connsiteY86" fmla="*/ 3385226 h 5817141"/>
              <a:gd name="connsiteX87" fmla="*/ 642419 w 4912862"/>
              <a:gd name="connsiteY87" fmla="*/ 3414409 h 5817141"/>
              <a:gd name="connsiteX88" fmla="*/ 574326 w 4912862"/>
              <a:gd name="connsiteY88" fmla="*/ 3521413 h 5817141"/>
              <a:gd name="connsiteX89" fmla="*/ 545143 w 4912862"/>
              <a:gd name="connsiteY89" fmla="*/ 3589507 h 5817141"/>
              <a:gd name="connsiteX90" fmla="*/ 525687 w 4912862"/>
              <a:gd name="connsiteY90" fmla="*/ 3657600 h 5817141"/>
              <a:gd name="connsiteX91" fmla="*/ 477049 w 4912862"/>
              <a:gd name="connsiteY91" fmla="*/ 3735422 h 5817141"/>
              <a:gd name="connsiteX92" fmla="*/ 467321 w 4912862"/>
              <a:gd name="connsiteY92" fmla="*/ 3774332 h 5817141"/>
              <a:gd name="connsiteX93" fmla="*/ 447866 w 4912862"/>
              <a:gd name="connsiteY93" fmla="*/ 3842426 h 5817141"/>
              <a:gd name="connsiteX94" fmla="*/ 418683 w 4912862"/>
              <a:gd name="connsiteY94" fmla="*/ 3929975 h 5817141"/>
              <a:gd name="connsiteX95" fmla="*/ 389500 w 4912862"/>
              <a:gd name="connsiteY95" fmla="*/ 4046707 h 5817141"/>
              <a:gd name="connsiteX96" fmla="*/ 360317 w 4912862"/>
              <a:gd name="connsiteY96" fmla="*/ 4143983 h 5817141"/>
              <a:gd name="connsiteX97" fmla="*/ 370045 w 4912862"/>
              <a:gd name="connsiteY97" fmla="*/ 4250988 h 5817141"/>
              <a:gd name="connsiteX98" fmla="*/ 379773 w 4912862"/>
              <a:gd name="connsiteY98" fmla="*/ 4299626 h 5817141"/>
              <a:gd name="connsiteX99" fmla="*/ 408956 w 4912862"/>
              <a:gd name="connsiteY99" fmla="*/ 4533090 h 5817141"/>
              <a:gd name="connsiteX100" fmla="*/ 418683 w 4912862"/>
              <a:gd name="connsiteY100" fmla="*/ 4688732 h 5817141"/>
              <a:gd name="connsiteX101" fmla="*/ 428411 w 4912862"/>
              <a:gd name="connsiteY101" fmla="*/ 4717915 h 5817141"/>
              <a:gd name="connsiteX102" fmla="*/ 8106 w 4912862"/>
              <a:gd name="connsiteY102" fmla="*/ 5083402 h 5817141"/>
              <a:gd name="connsiteX103" fmla="*/ 477049 w 4912862"/>
              <a:gd name="connsiteY103" fmla="*/ 4912468 h 5817141"/>
              <a:gd name="connsiteX104" fmla="*/ 506232 w 4912862"/>
              <a:gd name="connsiteY104" fmla="*/ 5000017 h 5817141"/>
              <a:gd name="connsiteX105" fmla="*/ 535415 w 4912862"/>
              <a:gd name="connsiteY105" fmla="*/ 5029200 h 5817141"/>
              <a:gd name="connsiteX106" fmla="*/ 574326 w 4912862"/>
              <a:gd name="connsiteY106" fmla="*/ 5107022 h 5817141"/>
              <a:gd name="connsiteX107" fmla="*/ 603509 w 4912862"/>
              <a:gd name="connsiteY107" fmla="*/ 5136205 h 5817141"/>
              <a:gd name="connsiteX108" fmla="*/ 632692 w 4912862"/>
              <a:gd name="connsiteY108" fmla="*/ 5175115 h 5817141"/>
              <a:gd name="connsiteX109" fmla="*/ 652147 w 4912862"/>
              <a:gd name="connsiteY109" fmla="*/ 5194571 h 5817141"/>
              <a:gd name="connsiteX110" fmla="*/ 671602 w 4912862"/>
              <a:gd name="connsiteY110" fmla="*/ 5223753 h 5817141"/>
              <a:gd name="connsiteX111" fmla="*/ 700785 w 4912862"/>
              <a:gd name="connsiteY111" fmla="*/ 5243209 h 5817141"/>
              <a:gd name="connsiteX112" fmla="*/ 720241 w 4912862"/>
              <a:gd name="connsiteY112" fmla="*/ 5272392 h 5817141"/>
              <a:gd name="connsiteX113" fmla="*/ 749424 w 4912862"/>
              <a:gd name="connsiteY113" fmla="*/ 5291847 h 5817141"/>
              <a:gd name="connsiteX114" fmla="*/ 778607 w 4912862"/>
              <a:gd name="connsiteY114" fmla="*/ 5321030 h 5817141"/>
              <a:gd name="connsiteX115" fmla="*/ 807790 w 4912862"/>
              <a:gd name="connsiteY115" fmla="*/ 5340485 h 5817141"/>
              <a:gd name="connsiteX116" fmla="*/ 836973 w 4912862"/>
              <a:gd name="connsiteY116" fmla="*/ 5369668 h 5817141"/>
              <a:gd name="connsiteX117" fmla="*/ 866156 w 4912862"/>
              <a:gd name="connsiteY117" fmla="*/ 5379396 h 5817141"/>
              <a:gd name="connsiteX118" fmla="*/ 895339 w 4912862"/>
              <a:gd name="connsiteY118" fmla="*/ 5398851 h 5817141"/>
              <a:gd name="connsiteX119" fmla="*/ 934249 w 4912862"/>
              <a:gd name="connsiteY119" fmla="*/ 5428034 h 5817141"/>
              <a:gd name="connsiteX120" fmla="*/ 1012070 w 4912862"/>
              <a:gd name="connsiteY120" fmla="*/ 5447490 h 5817141"/>
              <a:gd name="connsiteX121" fmla="*/ 1050981 w 4912862"/>
              <a:gd name="connsiteY121" fmla="*/ 5466945 h 5817141"/>
              <a:gd name="connsiteX122" fmla="*/ 1187168 w 4912862"/>
              <a:gd name="connsiteY122" fmla="*/ 5496128 h 5817141"/>
              <a:gd name="connsiteX123" fmla="*/ 1255262 w 4912862"/>
              <a:gd name="connsiteY123" fmla="*/ 5525311 h 5817141"/>
              <a:gd name="connsiteX124" fmla="*/ 1342811 w 4912862"/>
              <a:gd name="connsiteY124" fmla="*/ 5554494 h 5817141"/>
              <a:gd name="connsiteX125" fmla="*/ 1381721 w 4912862"/>
              <a:gd name="connsiteY125" fmla="*/ 5573949 h 5817141"/>
              <a:gd name="connsiteX126" fmla="*/ 1459543 w 4912862"/>
              <a:gd name="connsiteY126" fmla="*/ 5603132 h 5817141"/>
              <a:gd name="connsiteX127" fmla="*/ 1566547 w 4912862"/>
              <a:gd name="connsiteY127" fmla="*/ 5632315 h 5817141"/>
              <a:gd name="connsiteX128" fmla="*/ 1605458 w 4912862"/>
              <a:gd name="connsiteY128" fmla="*/ 5671226 h 5817141"/>
              <a:gd name="connsiteX129" fmla="*/ 1693007 w 4912862"/>
              <a:gd name="connsiteY129" fmla="*/ 5680953 h 5817141"/>
              <a:gd name="connsiteX130" fmla="*/ 1761100 w 4912862"/>
              <a:gd name="connsiteY130" fmla="*/ 5700409 h 5817141"/>
              <a:gd name="connsiteX131" fmla="*/ 2004292 w 4912862"/>
              <a:gd name="connsiteY131" fmla="*/ 5729592 h 5817141"/>
              <a:gd name="connsiteX132" fmla="*/ 2140479 w 4912862"/>
              <a:gd name="connsiteY132" fmla="*/ 5749047 h 5817141"/>
              <a:gd name="connsiteX133" fmla="*/ 2247483 w 4912862"/>
              <a:gd name="connsiteY133" fmla="*/ 5768502 h 5817141"/>
              <a:gd name="connsiteX134" fmla="*/ 2432309 w 4912862"/>
              <a:gd name="connsiteY134" fmla="*/ 5778230 h 5817141"/>
              <a:gd name="connsiteX135" fmla="*/ 2646317 w 4912862"/>
              <a:gd name="connsiteY135" fmla="*/ 5807413 h 5817141"/>
              <a:gd name="connsiteX136" fmla="*/ 2646317 w 4912862"/>
              <a:gd name="connsiteY136" fmla="*/ 5807413 h 5817141"/>
              <a:gd name="connsiteX137" fmla="*/ 2694956 w 4912862"/>
              <a:gd name="connsiteY137" fmla="*/ 5817141 h 5817141"/>
              <a:gd name="connsiteX138" fmla="*/ 3667721 w 4912862"/>
              <a:gd name="connsiteY138" fmla="*/ 5797685 h 5817141"/>
              <a:gd name="connsiteX139" fmla="*/ 3764998 w 4912862"/>
              <a:gd name="connsiteY139" fmla="*/ 5768502 h 5817141"/>
              <a:gd name="connsiteX140" fmla="*/ 3881730 w 4912862"/>
              <a:gd name="connsiteY140" fmla="*/ 5739319 h 5817141"/>
              <a:gd name="connsiteX141" fmla="*/ 3979007 w 4912862"/>
              <a:gd name="connsiteY141" fmla="*/ 5710136 h 5817141"/>
              <a:gd name="connsiteX142" fmla="*/ 4027645 w 4912862"/>
              <a:gd name="connsiteY142" fmla="*/ 5690681 h 5817141"/>
              <a:gd name="connsiteX143" fmla="*/ 4154104 w 4912862"/>
              <a:gd name="connsiteY143" fmla="*/ 5661498 h 5817141"/>
              <a:gd name="connsiteX144" fmla="*/ 4251381 w 4912862"/>
              <a:gd name="connsiteY144" fmla="*/ 5622588 h 5817141"/>
              <a:gd name="connsiteX145" fmla="*/ 4290292 w 4912862"/>
              <a:gd name="connsiteY145" fmla="*/ 5612860 h 5817141"/>
              <a:gd name="connsiteX146" fmla="*/ 4329202 w 4912862"/>
              <a:gd name="connsiteY146" fmla="*/ 5564222 h 5817141"/>
              <a:gd name="connsiteX147" fmla="*/ 4436207 w 4912862"/>
              <a:gd name="connsiteY147" fmla="*/ 5466945 h 5817141"/>
              <a:gd name="connsiteX148" fmla="*/ 4494573 w 4912862"/>
              <a:gd name="connsiteY148" fmla="*/ 5389124 h 5817141"/>
              <a:gd name="connsiteX149" fmla="*/ 4514028 w 4912862"/>
              <a:gd name="connsiteY149" fmla="*/ 5359941 h 5817141"/>
              <a:gd name="connsiteX150" fmla="*/ 4543211 w 4912862"/>
              <a:gd name="connsiteY150" fmla="*/ 5321030 h 5817141"/>
              <a:gd name="connsiteX151" fmla="*/ 4572394 w 4912862"/>
              <a:gd name="connsiteY151" fmla="*/ 5291847 h 5817141"/>
              <a:gd name="connsiteX152" fmla="*/ 4611304 w 4912862"/>
              <a:gd name="connsiteY152" fmla="*/ 5204298 h 5817141"/>
              <a:gd name="connsiteX153" fmla="*/ 4650215 w 4912862"/>
              <a:gd name="connsiteY153" fmla="*/ 5126477 h 5817141"/>
              <a:gd name="connsiteX154" fmla="*/ 4659943 w 4912862"/>
              <a:gd name="connsiteY154" fmla="*/ 5087566 h 5817141"/>
              <a:gd name="connsiteX155" fmla="*/ 4689126 w 4912862"/>
              <a:gd name="connsiteY155" fmla="*/ 5058383 h 5817141"/>
              <a:gd name="connsiteX156" fmla="*/ 4698853 w 4912862"/>
              <a:gd name="connsiteY156" fmla="*/ 5019473 h 5817141"/>
              <a:gd name="connsiteX157" fmla="*/ 4718309 w 4912862"/>
              <a:gd name="connsiteY157" fmla="*/ 5000017 h 5817141"/>
              <a:gd name="connsiteX158" fmla="*/ 4728036 w 4912862"/>
              <a:gd name="connsiteY158" fmla="*/ 4961107 h 5817141"/>
              <a:gd name="connsiteX159" fmla="*/ 4747492 w 4912862"/>
              <a:gd name="connsiteY159" fmla="*/ 4941651 h 5817141"/>
              <a:gd name="connsiteX160" fmla="*/ 4786402 w 4912862"/>
              <a:gd name="connsiteY160" fmla="*/ 4883285 h 5817141"/>
              <a:gd name="connsiteX161" fmla="*/ 4805858 w 4912862"/>
              <a:gd name="connsiteY161" fmla="*/ 4854102 h 5817141"/>
              <a:gd name="connsiteX162" fmla="*/ 4815585 w 4912862"/>
              <a:gd name="connsiteY162" fmla="*/ 4795736 h 5817141"/>
              <a:gd name="connsiteX163" fmla="*/ 4835041 w 4912862"/>
              <a:gd name="connsiteY163" fmla="*/ 4756826 h 5817141"/>
              <a:gd name="connsiteX164" fmla="*/ 4854496 w 4912862"/>
              <a:gd name="connsiteY164" fmla="*/ 4708188 h 5817141"/>
              <a:gd name="connsiteX165" fmla="*/ 4864224 w 4912862"/>
              <a:gd name="connsiteY165" fmla="*/ 4640094 h 5817141"/>
              <a:gd name="connsiteX166" fmla="*/ 4883679 w 4912862"/>
              <a:gd name="connsiteY166" fmla="*/ 4601183 h 5817141"/>
              <a:gd name="connsiteX167" fmla="*/ 4903134 w 4912862"/>
              <a:gd name="connsiteY167" fmla="*/ 4494179 h 5817141"/>
              <a:gd name="connsiteX168" fmla="*/ 4893407 w 4912862"/>
              <a:gd name="connsiteY168" fmla="*/ 4153711 h 5817141"/>
              <a:gd name="connsiteX169" fmla="*/ 4883679 w 4912862"/>
              <a:gd name="connsiteY169" fmla="*/ 4105073 h 5817141"/>
              <a:gd name="connsiteX170" fmla="*/ 4864224 w 4912862"/>
              <a:gd name="connsiteY170" fmla="*/ 4036979 h 5817141"/>
              <a:gd name="connsiteX171" fmla="*/ 4825313 w 4912862"/>
              <a:gd name="connsiteY171" fmla="*/ 3939702 h 5817141"/>
              <a:gd name="connsiteX172" fmla="*/ 4835041 w 4912862"/>
              <a:gd name="connsiteY172" fmla="*/ 3365771 h 5817141"/>
              <a:gd name="connsiteX173" fmla="*/ 4873951 w 4912862"/>
              <a:gd name="connsiteY173" fmla="*/ 3219856 h 5817141"/>
              <a:gd name="connsiteX174" fmla="*/ 4883679 w 4912862"/>
              <a:gd name="connsiteY174" fmla="*/ 3132307 h 5817141"/>
              <a:gd name="connsiteX175" fmla="*/ 4903134 w 4912862"/>
              <a:gd name="connsiteY175" fmla="*/ 2976664 h 5817141"/>
              <a:gd name="connsiteX176" fmla="*/ 4912862 w 4912862"/>
              <a:gd name="connsiteY176" fmla="*/ 2879388 h 5817141"/>
              <a:gd name="connsiteX177" fmla="*/ 4903134 w 4912862"/>
              <a:gd name="connsiteY177" fmla="*/ 2256817 h 5817141"/>
              <a:gd name="connsiteX178" fmla="*/ 4893407 w 4912862"/>
              <a:gd name="connsiteY178" fmla="*/ 2178996 h 5817141"/>
              <a:gd name="connsiteX179" fmla="*/ 4873951 w 4912862"/>
              <a:gd name="connsiteY179" fmla="*/ 1391056 h 5817141"/>
              <a:gd name="connsiteX180" fmla="*/ 4854496 w 4912862"/>
              <a:gd name="connsiteY180" fmla="*/ 1264596 h 5817141"/>
              <a:gd name="connsiteX181" fmla="*/ 4825313 w 4912862"/>
              <a:gd name="connsiteY181" fmla="*/ 1089498 h 5817141"/>
              <a:gd name="connsiteX182" fmla="*/ 4805858 w 4912862"/>
              <a:gd name="connsiteY182" fmla="*/ 933856 h 5817141"/>
              <a:gd name="connsiteX183" fmla="*/ 4796130 w 4912862"/>
              <a:gd name="connsiteY183" fmla="*/ 807396 h 5817141"/>
              <a:gd name="connsiteX184" fmla="*/ 4776675 w 4912862"/>
              <a:gd name="connsiteY184" fmla="*/ 758758 h 5817141"/>
              <a:gd name="connsiteX185" fmla="*/ 4757219 w 4912862"/>
              <a:gd name="connsiteY185" fmla="*/ 690664 h 5817141"/>
              <a:gd name="connsiteX186" fmla="*/ 4747492 w 4912862"/>
              <a:gd name="connsiteY186" fmla="*/ 632298 h 5817141"/>
              <a:gd name="connsiteX187" fmla="*/ 4737764 w 4912862"/>
              <a:gd name="connsiteY187" fmla="*/ 593388 h 5817141"/>
              <a:gd name="connsiteX188" fmla="*/ 4718309 w 4912862"/>
              <a:gd name="connsiteY188" fmla="*/ 496111 h 5817141"/>
              <a:gd name="connsiteX189" fmla="*/ 4728036 w 4912862"/>
              <a:gd name="connsiteY189" fmla="*/ 350196 h 5817141"/>
              <a:gd name="connsiteX190" fmla="*/ 4708581 w 4912862"/>
              <a:gd name="connsiteY190" fmla="*/ 311285 h 5817141"/>
              <a:gd name="connsiteX191" fmla="*/ 4659943 w 4912862"/>
              <a:gd name="connsiteY191" fmla="*/ 262647 h 5817141"/>
              <a:gd name="connsiteX0" fmla="*/ 4768252 w 4962805"/>
              <a:gd name="connsiteY0" fmla="*/ 311285 h 5817141"/>
              <a:gd name="connsiteX1" fmla="*/ 4690430 w 4962805"/>
              <a:gd name="connsiteY1" fmla="*/ 214009 h 5817141"/>
              <a:gd name="connsiteX2" fmla="*/ 4612609 w 4962805"/>
              <a:gd name="connsiteY2" fmla="*/ 155643 h 5817141"/>
              <a:gd name="connsiteX3" fmla="*/ 4583426 w 4962805"/>
              <a:gd name="connsiteY3" fmla="*/ 126460 h 5817141"/>
              <a:gd name="connsiteX4" fmla="*/ 4515333 w 4962805"/>
              <a:gd name="connsiteY4" fmla="*/ 107005 h 5817141"/>
              <a:gd name="connsiteX5" fmla="*/ 4476422 w 4962805"/>
              <a:gd name="connsiteY5" fmla="*/ 87549 h 5817141"/>
              <a:gd name="connsiteX6" fmla="*/ 4427784 w 4962805"/>
              <a:gd name="connsiteY6" fmla="*/ 58366 h 5817141"/>
              <a:gd name="connsiteX7" fmla="*/ 4340235 w 4962805"/>
              <a:gd name="connsiteY7" fmla="*/ 29183 h 5817141"/>
              <a:gd name="connsiteX8" fmla="*/ 4281869 w 4962805"/>
              <a:gd name="connsiteY8" fmla="*/ 9728 h 5817141"/>
              <a:gd name="connsiteX9" fmla="*/ 4077588 w 4962805"/>
              <a:gd name="connsiteY9" fmla="*/ 0 h 5817141"/>
              <a:gd name="connsiteX10" fmla="*/ 3153460 w 4962805"/>
              <a:gd name="connsiteY10" fmla="*/ 19456 h 5817141"/>
              <a:gd name="connsiteX11" fmla="*/ 3056184 w 4962805"/>
              <a:gd name="connsiteY11" fmla="*/ 29183 h 5817141"/>
              <a:gd name="connsiteX12" fmla="*/ 3007545 w 4962805"/>
              <a:gd name="connsiteY12" fmla="*/ 48639 h 5817141"/>
              <a:gd name="connsiteX13" fmla="*/ 2968635 w 4962805"/>
              <a:gd name="connsiteY13" fmla="*/ 58366 h 5817141"/>
              <a:gd name="connsiteX14" fmla="*/ 2900541 w 4962805"/>
              <a:gd name="connsiteY14" fmla="*/ 87549 h 5817141"/>
              <a:gd name="connsiteX15" fmla="*/ 2851903 w 4962805"/>
              <a:gd name="connsiteY15" fmla="*/ 97277 h 5817141"/>
              <a:gd name="connsiteX16" fmla="*/ 2803264 w 4962805"/>
              <a:gd name="connsiteY16" fmla="*/ 116732 h 5817141"/>
              <a:gd name="connsiteX17" fmla="*/ 2715716 w 4962805"/>
              <a:gd name="connsiteY17" fmla="*/ 136188 h 5817141"/>
              <a:gd name="connsiteX18" fmla="*/ 2598984 w 4962805"/>
              <a:gd name="connsiteY18" fmla="*/ 165371 h 5817141"/>
              <a:gd name="connsiteX19" fmla="*/ 2491979 w 4962805"/>
              <a:gd name="connsiteY19" fmla="*/ 194553 h 5817141"/>
              <a:gd name="connsiteX20" fmla="*/ 2453069 w 4962805"/>
              <a:gd name="connsiteY20" fmla="*/ 214009 h 5817141"/>
              <a:gd name="connsiteX21" fmla="*/ 2423886 w 4962805"/>
              <a:gd name="connsiteY21" fmla="*/ 223736 h 5817141"/>
              <a:gd name="connsiteX22" fmla="*/ 2365520 w 4962805"/>
              <a:gd name="connsiteY22" fmla="*/ 262647 h 5817141"/>
              <a:gd name="connsiteX23" fmla="*/ 2346064 w 4962805"/>
              <a:gd name="connsiteY23" fmla="*/ 282102 h 5817141"/>
              <a:gd name="connsiteX24" fmla="*/ 2316882 w 4962805"/>
              <a:gd name="connsiteY24" fmla="*/ 291830 h 5817141"/>
              <a:gd name="connsiteX25" fmla="*/ 2277971 w 4962805"/>
              <a:gd name="connsiteY25" fmla="*/ 311285 h 5817141"/>
              <a:gd name="connsiteX26" fmla="*/ 2200150 w 4962805"/>
              <a:gd name="connsiteY26" fmla="*/ 350196 h 5817141"/>
              <a:gd name="connsiteX27" fmla="*/ 2151511 w 4962805"/>
              <a:gd name="connsiteY27" fmla="*/ 389107 h 5817141"/>
              <a:gd name="connsiteX28" fmla="*/ 2122328 w 4962805"/>
              <a:gd name="connsiteY28" fmla="*/ 398834 h 5817141"/>
              <a:gd name="connsiteX29" fmla="*/ 2102873 w 4962805"/>
              <a:gd name="connsiteY29" fmla="*/ 428017 h 5817141"/>
              <a:gd name="connsiteX30" fmla="*/ 2034779 w 4962805"/>
              <a:gd name="connsiteY30" fmla="*/ 476656 h 5817141"/>
              <a:gd name="connsiteX31" fmla="*/ 1986141 w 4962805"/>
              <a:gd name="connsiteY31" fmla="*/ 505839 h 5817141"/>
              <a:gd name="connsiteX32" fmla="*/ 1927775 w 4962805"/>
              <a:gd name="connsiteY32" fmla="*/ 573932 h 5817141"/>
              <a:gd name="connsiteX33" fmla="*/ 1898592 w 4962805"/>
              <a:gd name="connsiteY33" fmla="*/ 603115 h 5817141"/>
              <a:gd name="connsiteX34" fmla="*/ 1879137 w 4962805"/>
              <a:gd name="connsiteY34" fmla="*/ 632298 h 5817141"/>
              <a:gd name="connsiteX35" fmla="*/ 1849954 w 4962805"/>
              <a:gd name="connsiteY35" fmla="*/ 651753 h 5817141"/>
              <a:gd name="connsiteX36" fmla="*/ 1830499 w 4962805"/>
              <a:gd name="connsiteY36" fmla="*/ 671209 h 5817141"/>
              <a:gd name="connsiteX37" fmla="*/ 1820771 w 4962805"/>
              <a:gd name="connsiteY37" fmla="*/ 710119 h 5817141"/>
              <a:gd name="connsiteX38" fmla="*/ 1801316 w 4962805"/>
              <a:gd name="connsiteY38" fmla="*/ 729575 h 5817141"/>
              <a:gd name="connsiteX39" fmla="*/ 1781860 w 4962805"/>
              <a:gd name="connsiteY39" fmla="*/ 807396 h 5817141"/>
              <a:gd name="connsiteX40" fmla="*/ 1762405 w 4962805"/>
              <a:gd name="connsiteY40" fmla="*/ 846307 h 5817141"/>
              <a:gd name="connsiteX41" fmla="*/ 1733222 w 4962805"/>
              <a:gd name="connsiteY41" fmla="*/ 904673 h 5817141"/>
              <a:gd name="connsiteX42" fmla="*/ 1713767 w 4962805"/>
              <a:gd name="connsiteY42" fmla="*/ 1021405 h 5817141"/>
              <a:gd name="connsiteX43" fmla="*/ 1704039 w 4962805"/>
              <a:gd name="connsiteY43" fmla="*/ 1050588 h 5817141"/>
              <a:gd name="connsiteX44" fmla="*/ 1694311 w 4962805"/>
              <a:gd name="connsiteY44" fmla="*/ 1089498 h 5817141"/>
              <a:gd name="connsiteX45" fmla="*/ 1674856 w 4962805"/>
              <a:gd name="connsiteY45" fmla="*/ 1138136 h 5817141"/>
              <a:gd name="connsiteX46" fmla="*/ 1645673 w 4962805"/>
              <a:gd name="connsiteY46" fmla="*/ 1274324 h 5817141"/>
              <a:gd name="connsiteX47" fmla="*/ 1635945 w 4962805"/>
              <a:gd name="connsiteY47" fmla="*/ 1449422 h 5817141"/>
              <a:gd name="connsiteX48" fmla="*/ 1665128 w 4962805"/>
              <a:gd name="connsiteY48" fmla="*/ 1643975 h 5817141"/>
              <a:gd name="connsiteX49" fmla="*/ 1684584 w 4962805"/>
              <a:gd name="connsiteY49" fmla="*/ 1663430 h 5817141"/>
              <a:gd name="connsiteX50" fmla="*/ 1713767 w 4962805"/>
              <a:gd name="connsiteY50" fmla="*/ 1750979 h 5817141"/>
              <a:gd name="connsiteX51" fmla="*/ 1733222 w 4962805"/>
              <a:gd name="connsiteY51" fmla="*/ 1828800 h 5817141"/>
              <a:gd name="connsiteX52" fmla="*/ 1742950 w 4962805"/>
              <a:gd name="connsiteY52" fmla="*/ 1867711 h 5817141"/>
              <a:gd name="connsiteX53" fmla="*/ 1791588 w 4962805"/>
              <a:gd name="connsiteY53" fmla="*/ 1945532 h 5817141"/>
              <a:gd name="connsiteX54" fmla="*/ 1811043 w 4962805"/>
              <a:gd name="connsiteY54" fmla="*/ 1964988 h 5817141"/>
              <a:gd name="connsiteX55" fmla="*/ 1830499 w 4962805"/>
              <a:gd name="connsiteY55" fmla="*/ 2003898 h 5817141"/>
              <a:gd name="connsiteX56" fmla="*/ 1840226 w 4962805"/>
              <a:gd name="connsiteY56" fmla="*/ 2042809 h 5817141"/>
              <a:gd name="connsiteX57" fmla="*/ 1986141 w 4962805"/>
              <a:gd name="connsiteY57" fmla="*/ 2023353 h 5817141"/>
              <a:gd name="connsiteX58" fmla="*/ 2063962 w 4962805"/>
              <a:gd name="connsiteY58" fmla="*/ 2062264 h 5817141"/>
              <a:gd name="connsiteX59" fmla="*/ 2102873 w 4962805"/>
              <a:gd name="connsiteY59" fmla="*/ 2071992 h 5817141"/>
              <a:gd name="connsiteX60" fmla="*/ 2141784 w 4962805"/>
              <a:gd name="connsiteY60" fmla="*/ 2101175 h 5817141"/>
              <a:gd name="connsiteX61" fmla="*/ 2161239 w 4962805"/>
              <a:gd name="connsiteY61" fmla="*/ 2130358 h 5817141"/>
              <a:gd name="connsiteX62" fmla="*/ 2229333 w 4962805"/>
              <a:gd name="connsiteY62" fmla="*/ 2149813 h 5817141"/>
              <a:gd name="connsiteX63" fmla="*/ 2297426 w 4962805"/>
              <a:gd name="connsiteY63" fmla="*/ 2237362 h 5817141"/>
              <a:gd name="connsiteX64" fmla="*/ 2268243 w 4962805"/>
              <a:gd name="connsiteY64" fmla="*/ 2344366 h 5817141"/>
              <a:gd name="connsiteX65" fmla="*/ 2248788 w 4962805"/>
              <a:gd name="connsiteY65" fmla="*/ 2363822 h 5817141"/>
              <a:gd name="connsiteX66" fmla="*/ 2218289 w 4962805"/>
              <a:gd name="connsiteY66" fmla="*/ 2419106 h 5817141"/>
              <a:gd name="connsiteX67" fmla="*/ 1947230 w 4962805"/>
              <a:gd name="connsiteY67" fmla="*/ 2500009 h 5817141"/>
              <a:gd name="connsiteX68" fmla="*/ 1498209 w 4962805"/>
              <a:gd name="connsiteY68" fmla="*/ 2491114 h 5817141"/>
              <a:gd name="connsiteX69" fmla="*/ 1426201 w 4962805"/>
              <a:gd name="connsiteY69" fmla="*/ 2563122 h 5817141"/>
              <a:gd name="connsiteX70" fmla="*/ 1392754 w 4962805"/>
              <a:gd name="connsiteY70" fmla="*/ 2636196 h 5817141"/>
              <a:gd name="connsiteX71" fmla="*/ 1353843 w 4962805"/>
              <a:gd name="connsiteY71" fmla="*/ 2665379 h 5817141"/>
              <a:gd name="connsiteX72" fmla="*/ 1344116 w 4962805"/>
              <a:gd name="connsiteY72" fmla="*/ 2694562 h 5817141"/>
              <a:gd name="connsiteX73" fmla="*/ 1295477 w 4962805"/>
              <a:gd name="connsiteY73" fmla="*/ 2743200 h 5817141"/>
              <a:gd name="connsiteX74" fmla="*/ 1256567 w 4962805"/>
              <a:gd name="connsiteY74" fmla="*/ 2801566 h 5817141"/>
              <a:gd name="connsiteX75" fmla="*/ 1237111 w 4962805"/>
              <a:gd name="connsiteY75" fmla="*/ 2840477 h 5817141"/>
              <a:gd name="connsiteX76" fmla="*/ 1207928 w 4962805"/>
              <a:gd name="connsiteY76" fmla="*/ 2869660 h 5817141"/>
              <a:gd name="connsiteX77" fmla="*/ 1120379 w 4962805"/>
              <a:gd name="connsiteY77" fmla="*/ 2976664 h 5817141"/>
              <a:gd name="connsiteX78" fmla="*/ 1091196 w 4962805"/>
              <a:gd name="connsiteY78" fmla="*/ 2986392 h 5817141"/>
              <a:gd name="connsiteX79" fmla="*/ 1032830 w 4962805"/>
              <a:gd name="connsiteY79" fmla="*/ 3044758 h 5817141"/>
              <a:gd name="connsiteX80" fmla="*/ 964737 w 4962805"/>
              <a:gd name="connsiteY80" fmla="*/ 3093396 h 5817141"/>
              <a:gd name="connsiteX81" fmla="*/ 935554 w 4962805"/>
              <a:gd name="connsiteY81" fmla="*/ 3122579 h 5817141"/>
              <a:gd name="connsiteX82" fmla="*/ 886916 w 4962805"/>
              <a:gd name="connsiteY82" fmla="*/ 3151762 h 5817141"/>
              <a:gd name="connsiteX83" fmla="*/ 838277 w 4962805"/>
              <a:gd name="connsiteY83" fmla="*/ 3210128 h 5817141"/>
              <a:gd name="connsiteX84" fmla="*/ 809094 w 4962805"/>
              <a:gd name="connsiteY84" fmla="*/ 3239311 h 5817141"/>
              <a:gd name="connsiteX85" fmla="*/ 750728 w 4962805"/>
              <a:gd name="connsiteY85" fmla="*/ 3326860 h 5817141"/>
              <a:gd name="connsiteX86" fmla="*/ 702090 w 4962805"/>
              <a:gd name="connsiteY86" fmla="*/ 3385226 h 5817141"/>
              <a:gd name="connsiteX87" fmla="*/ 692362 w 4962805"/>
              <a:gd name="connsiteY87" fmla="*/ 3414409 h 5817141"/>
              <a:gd name="connsiteX88" fmla="*/ 624269 w 4962805"/>
              <a:gd name="connsiteY88" fmla="*/ 3521413 h 5817141"/>
              <a:gd name="connsiteX89" fmla="*/ 595086 w 4962805"/>
              <a:gd name="connsiteY89" fmla="*/ 3589507 h 5817141"/>
              <a:gd name="connsiteX90" fmla="*/ 575630 w 4962805"/>
              <a:gd name="connsiteY90" fmla="*/ 3657600 h 5817141"/>
              <a:gd name="connsiteX91" fmla="*/ 526992 w 4962805"/>
              <a:gd name="connsiteY91" fmla="*/ 3735422 h 5817141"/>
              <a:gd name="connsiteX92" fmla="*/ 517264 w 4962805"/>
              <a:gd name="connsiteY92" fmla="*/ 3774332 h 5817141"/>
              <a:gd name="connsiteX93" fmla="*/ 497809 w 4962805"/>
              <a:gd name="connsiteY93" fmla="*/ 3842426 h 5817141"/>
              <a:gd name="connsiteX94" fmla="*/ 468626 w 4962805"/>
              <a:gd name="connsiteY94" fmla="*/ 3929975 h 5817141"/>
              <a:gd name="connsiteX95" fmla="*/ 439443 w 4962805"/>
              <a:gd name="connsiteY95" fmla="*/ 4046707 h 5817141"/>
              <a:gd name="connsiteX96" fmla="*/ 410260 w 4962805"/>
              <a:gd name="connsiteY96" fmla="*/ 4143983 h 5817141"/>
              <a:gd name="connsiteX97" fmla="*/ 419988 w 4962805"/>
              <a:gd name="connsiteY97" fmla="*/ 4250988 h 5817141"/>
              <a:gd name="connsiteX98" fmla="*/ 429716 w 4962805"/>
              <a:gd name="connsiteY98" fmla="*/ 4299626 h 5817141"/>
              <a:gd name="connsiteX99" fmla="*/ 458899 w 4962805"/>
              <a:gd name="connsiteY99" fmla="*/ 4533090 h 5817141"/>
              <a:gd name="connsiteX100" fmla="*/ 468626 w 4962805"/>
              <a:gd name="connsiteY100" fmla="*/ 4688732 h 5817141"/>
              <a:gd name="connsiteX101" fmla="*/ 478354 w 4962805"/>
              <a:gd name="connsiteY101" fmla="*/ 4717915 h 5817141"/>
              <a:gd name="connsiteX102" fmla="*/ 58049 w 4962805"/>
              <a:gd name="connsiteY102" fmla="*/ 5083402 h 5817141"/>
              <a:gd name="connsiteX103" fmla="*/ 130057 w 4962805"/>
              <a:gd name="connsiteY103" fmla="*/ 5659466 h 5817141"/>
              <a:gd name="connsiteX104" fmla="*/ 556175 w 4962805"/>
              <a:gd name="connsiteY104" fmla="*/ 5000017 h 5817141"/>
              <a:gd name="connsiteX105" fmla="*/ 585358 w 4962805"/>
              <a:gd name="connsiteY105" fmla="*/ 5029200 h 5817141"/>
              <a:gd name="connsiteX106" fmla="*/ 624269 w 4962805"/>
              <a:gd name="connsiteY106" fmla="*/ 5107022 h 5817141"/>
              <a:gd name="connsiteX107" fmla="*/ 653452 w 4962805"/>
              <a:gd name="connsiteY107" fmla="*/ 5136205 h 5817141"/>
              <a:gd name="connsiteX108" fmla="*/ 682635 w 4962805"/>
              <a:gd name="connsiteY108" fmla="*/ 5175115 h 5817141"/>
              <a:gd name="connsiteX109" fmla="*/ 702090 w 4962805"/>
              <a:gd name="connsiteY109" fmla="*/ 5194571 h 5817141"/>
              <a:gd name="connsiteX110" fmla="*/ 721545 w 4962805"/>
              <a:gd name="connsiteY110" fmla="*/ 5223753 h 5817141"/>
              <a:gd name="connsiteX111" fmla="*/ 750728 w 4962805"/>
              <a:gd name="connsiteY111" fmla="*/ 5243209 h 5817141"/>
              <a:gd name="connsiteX112" fmla="*/ 770184 w 4962805"/>
              <a:gd name="connsiteY112" fmla="*/ 5272392 h 5817141"/>
              <a:gd name="connsiteX113" fmla="*/ 799367 w 4962805"/>
              <a:gd name="connsiteY113" fmla="*/ 5291847 h 5817141"/>
              <a:gd name="connsiteX114" fmla="*/ 828550 w 4962805"/>
              <a:gd name="connsiteY114" fmla="*/ 5321030 h 5817141"/>
              <a:gd name="connsiteX115" fmla="*/ 857733 w 4962805"/>
              <a:gd name="connsiteY115" fmla="*/ 5340485 h 5817141"/>
              <a:gd name="connsiteX116" fmla="*/ 886916 w 4962805"/>
              <a:gd name="connsiteY116" fmla="*/ 5369668 h 5817141"/>
              <a:gd name="connsiteX117" fmla="*/ 916099 w 4962805"/>
              <a:gd name="connsiteY117" fmla="*/ 5379396 h 5817141"/>
              <a:gd name="connsiteX118" fmla="*/ 945282 w 4962805"/>
              <a:gd name="connsiteY118" fmla="*/ 5398851 h 5817141"/>
              <a:gd name="connsiteX119" fmla="*/ 984192 w 4962805"/>
              <a:gd name="connsiteY119" fmla="*/ 5428034 h 5817141"/>
              <a:gd name="connsiteX120" fmla="*/ 1062013 w 4962805"/>
              <a:gd name="connsiteY120" fmla="*/ 5447490 h 5817141"/>
              <a:gd name="connsiteX121" fmla="*/ 1100924 w 4962805"/>
              <a:gd name="connsiteY121" fmla="*/ 5466945 h 5817141"/>
              <a:gd name="connsiteX122" fmla="*/ 1237111 w 4962805"/>
              <a:gd name="connsiteY122" fmla="*/ 5496128 h 5817141"/>
              <a:gd name="connsiteX123" fmla="*/ 1305205 w 4962805"/>
              <a:gd name="connsiteY123" fmla="*/ 5525311 h 5817141"/>
              <a:gd name="connsiteX124" fmla="*/ 1392754 w 4962805"/>
              <a:gd name="connsiteY124" fmla="*/ 5554494 h 5817141"/>
              <a:gd name="connsiteX125" fmla="*/ 1431664 w 4962805"/>
              <a:gd name="connsiteY125" fmla="*/ 5573949 h 5817141"/>
              <a:gd name="connsiteX126" fmla="*/ 1509486 w 4962805"/>
              <a:gd name="connsiteY126" fmla="*/ 5603132 h 5817141"/>
              <a:gd name="connsiteX127" fmla="*/ 1616490 w 4962805"/>
              <a:gd name="connsiteY127" fmla="*/ 5632315 h 5817141"/>
              <a:gd name="connsiteX128" fmla="*/ 1655401 w 4962805"/>
              <a:gd name="connsiteY128" fmla="*/ 5671226 h 5817141"/>
              <a:gd name="connsiteX129" fmla="*/ 1742950 w 4962805"/>
              <a:gd name="connsiteY129" fmla="*/ 5680953 h 5817141"/>
              <a:gd name="connsiteX130" fmla="*/ 1811043 w 4962805"/>
              <a:gd name="connsiteY130" fmla="*/ 5700409 h 5817141"/>
              <a:gd name="connsiteX131" fmla="*/ 2054235 w 4962805"/>
              <a:gd name="connsiteY131" fmla="*/ 5729592 h 5817141"/>
              <a:gd name="connsiteX132" fmla="*/ 2190422 w 4962805"/>
              <a:gd name="connsiteY132" fmla="*/ 5749047 h 5817141"/>
              <a:gd name="connsiteX133" fmla="*/ 2297426 w 4962805"/>
              <a:gd name="connsiteY133" fmla="*/ 5768502 h 5817141"/>
              <a:gd name="connsiteX134" fmla="*/ 2482252 w 4962805"/>
              <a:gd name="connsiteY134" fmla="*/ 5778230 h 5817141"/>
              <a:gd name="connsiteX135" fmla="*/ 2696260 w 4962805"/>
              <a:gd name="connsiteY135" fmla="*/ 5807413 h 5817141"/>
              <a:gd name="connsiteX136" fmla="*/ 2696260 w 4962805"/>
              <a:gd name="connsiteY136" fmla="*/ 5807413 h 5817141"/>
              <a:gd name="connsiteX137" fmla="*/ 2744899 w 4962805"/>
              <a:gd name="connsiteY137" fmla="*/ 5817141 h 5817141"/>
              <a:gd name="connsiteX138" fmla="*/ 3717664 w 4962805"/>
              <a:gd name="connsiteY138" fmla="*/ 5797685 h 5817141"/>
              <a:gd name="connsiteX139" fmla="*/ 3814941 w 4962805"/>
              <a:gd name="connsiteY139" fmla="*/ 5768502 h 5817141"/>
              <a:gd name="connsiteX140" fmla="*/ 3931673 w 4962805"/>
              <a:gd name="connsiteY140" fmla="*/ 5739319 h 5817141"/>
              <a:gd name="connsiteX141" fmla="*/ 4028950 w 4962805"/>
              <a:gd name="connsiteY141" fmla="*/ 5710136 h 5817141"/>
              <a:gd name="connsiteX142" fmla="*/ 4077588 w 4962805"/>
              <a:gd name="connsiteY142" fmla="*/ 5690681 h 5817141"/>
              <a:gd name="connsiteX143" fmla="*/ 4204047 w 4962805"/>
              <a:gd name="connsiteY143" fmla="*/ 5661498 h 5817141"/>
              <a:gd name="connsiteX144" fmla="*/ 4301324 w 4962805"/>
              <a:gd name="connsiteY144" fmla="*/ 5622588 h 5817141"/>
              <a:gd name="connsiteX145" fmla="*/ 4340235 w 4962805"/>
              <a:gd name="connsiteY145" fmla="*/ 5612860 h 5817141"/>
              <a:gd name="connsiteX146" fmla="*/ 4379145 w 4962805"/>
              <a:gd name="connsiteY146" fmla="*/ 5564222 h 5817141"/>
              <a:gd name="connsiteX147" fmla="*/ 4486150 w 4962805"/>
              <a:gd name="connsiteY147" fmla="*/ 5466945 h 5817141"/>
              <a:gd name="connsiteX148" fmla="*/ 4544516 w 4962805"/>
              <a:gd name="connsiteY148" fmla="*/ 5389124 h 5817141"/>
              <a:gd name="connsiteX149" fmla="*/ 4563971 w 4962805"/>
              <a:gd name="connsiteY149" fmla="*/ 5359941 h 5817141"/>
              <a:gd name="connsiteX150" fmla="*/ 4593154 w 4962805"/>
              <a:gd name="connsiteY150" fmla="*/ 5321030 h 5817141"/>
              <a:gd name="connsiteX151" fmla="*/ 4622337 w 4962805"/>
              <a:gd name="connsiteY151" fmla="*/ 5291847 h 5817141"/>
              <a:gd name="connsiteX152" fmla="*/ 4661247 w 4962805"/>
              <a:gd name="connsiteY152" fmla="*/ 5204298 h 5817141"/>
              <a:gd name="connsiteX153" fmla="*/ 4700158 w 4962805"/>
              <a:gd name="connsiteY153" fmla="*/ 5126477 h 5817141"/>
              <a:gd name="connsiteX154" fmla="*/ 4709886 w 4962805"/>
              <a:gd name="connsiteY154" fmla="*/ 5087566 h 5817141"/>
              <a:gd name="connsiteX155" fmla="*/ 4739069 w 4962805"/>
              <a:gd name="connsiteY155" fmla="*/ 5058383 h 5817141"/>
              <a:gd name="connsiteX156" fmla="*/ 4748796 w 4962805"/>
              <a:gd name="connsiteY156" fmla="*/ 5019473 h 5817141"/>
              <a:gd name="connsiteX157" fmla="*/ 4768252 w 4962805"/>
              <a:gd name="connsiteY157" fmla="*/ 5000017 h 5817141"/>
              <a:gd name="connsiteX158" fmla="*/ 4777979 w 4962805"/>
              <a:gd name="connsiteY158" fmla="*/ 4961107 h 5817141"/>
              <a:gd name="connsiteX159" fmla="*/ 4797435 w 4962805"/>
              <a:gd name="connsiteY159" fmla="*/ 4941651 h 5817141"/>
              <a:gd name="connsiteX160" fmla="*/ 4836345 w 4962805"/>
              <a:gd name="connsiteY160" fmla="*/ 4883285 h 5817141"/>
              <a:gd name="connsiteX161" fmla="*/ 4855801 w 4962805"/>
              <a:gd name="connsiteY161" fmla="*/ 4854102 h 5817141"/>
              <a:gd name="connsiteX162" fmla="*/ 4865528 w 4962805"/>
              <a:gd name="connsiteY162" fmla="*/ 4795736 h 5817141"/>
              <a:gd name="connsiteX163" fmla="*/ 4884984 w 4962805"/>
              <a:gd name="connsiteY163" fmla="*/ 4756826 h 5817141"/>
              <a:gd name="connsiteX164" fmla="*/ 4904439 w 4962805"/>
              <a:gd name="connsiteY164" fmla="*/ 4708188 h 5817141"/>
              <a:gd name="connsiteX165" fmla="*/ 4914167 w 4962805"/>
              <a:gd name="connsiteY165" fmla="*/ 4640094 h 5817141"/>
              <a:gd name="connsiteX166" fmla="*/ 4933622 w 4962805"/>
              <a:gd name="connsiteY166" fmla="*/ 4601183 h 5817141"/>
              <a:gd name="connsiteX167" fmla="*/ 4953077 w 4962805"/>
              <a:gd name="connsiteY167" fmla="*/ 4494179 h 5817141"/>
              <a:gd name="connsiteX168" fmla="*/ 4943350 w 4962805"/>
              <a:gd name="connsiteY168" fmla="*/ 4153711 h 5817141"/>
              <a:gd name="connsiteX169" fmla="*/ 4933622 w 4962805"/>
              <a:gd name="connsiteY169" fmla="*/ 4105073 h 5817141"/>
              <a:gd name="connsiteX170" fmla="*/ 4914167 w 4962805"/>
              <a:gd name="connsiteY170" fmla="*/ 4036979 h 5817141"/>
              <a:gd name="connsiteX171" fmla="*/ 4875256 w 4962805"/>
              <a:gd name="connsiteY171" fmla="*/ 3939702 h 5817141"/>
              <a:gd name="connsiteX172" fmla="*/ 4884984 w 4962805"/>
              <a:gd name="connsiteY172" fmla="*/ 3365771 h 5817141"/>
              <a:gd name="connsiteX173" fmla="*/ 4923894 w 4962805"/>
              <a:gd name="connsiteY173" fmla="*/ 3219856 h 5817141"/>
              <a:gd name="connsiteX174" fmla="*/ 4933622 w 4962805"/>
              <a:gd name="connsiteY174" fmla="*/ 3132307 h 5817141"/>
              <a:gd name="connsiteX175" fmla="*/ 4953077 w 4962805"/>
              <a:gd name="connsiteY175" fmla="*/ 2976664 h 5817141"/>
              <a:gd name="connsiteX176" fmla="*/ 4962805 w 4962805"/>
              <a:gd name="connsiteY176" fmla="*/ 2879388 h 5817141"/>
              <a:gd name="connsiteX177" fmla="*/ 4953077 w 4962805"/>
              <a:gd name="connsiteY177" fmla="*/ 2256817 h 5817141"/>
              <a:gd name="connsiteX178" fmla="*/ 4943350 w 4962805"/>
              <a:gd name="connsiteY178" fmla="*/ 2178996 h 5817141"/>
              <a:gd name="connsiteX179" fmla="*/ 4923894 w 4962805"/>
              <a:gd name="connsiteY179" fmla="*/ 1391056 h 5817141"/>
              <a:gd name="connsiteX180" fmla="*/ 4904439 w 4962805"/>
              <a:gd name="connsiteY180" fmla="*/ 1264596 h 5817141"/>
              <a:gd name="connsiteX181" fmla="*/ 4875256 w 4962805"/>
              <a:gd name="connsiteY181" fmla="*/ 1089498 h 5817141"/>
              <a:gd name="connsiteX182" fmla="*/ 4855801 w 4962805"/>
              <a:gd name="connsiteY182" fmla="*/ 933856 h 5817141"/>
              <a:gd name="connsiteX183" fmla="*/ 4846073 w 4962805"/>
              <a:gd name="connsiteY183" fmla="*/ 807396 h 5817141"/>
              <a:gd name="connsiteX184" fmla="*/ 4826618 w 4962805"/>
              <a:gd name="connsiteY184" fmla="*/ 758758 h 5817141"/>
              <a:gd name="connsiteX185" fmla="*/ 4807162 w 4962805"/>
              <a:gd name="connsiteY185" fmla="*/ 690664 h 5817141"/>
              <a:gd name="connsiteX186" fmla="*/ 4797435 w 4962805"/>
              <a:gd name="connsiteY186" fmla="*/ 632298 h 5817141"/>
              <a:gd name="connsiteX187" fmla="*/ 4787707 w 4962805"/>
              <a:gd name="connsiteY187" fmla="*/ 593388 h 5817141"/>
              <a:gd name="connsiteX188" fmla="*/ 4768252 w 4962805"/>
              <a:gd name="connsiteY188" fmla="*/ 496111 h 5817141"/>
              <a:gd name="connsiteX189" fmla="*/ 4777979 w 4962805"/>
              <a:gd name="connsiteY189" fmla="*/ 350196 h 5817141"/>
              <a:gd name="connsiteX190" fmla="*/ 4758524 w 4962805"/>
              <a:gd name="connsiteY190" fmla="*/ 311285 h 5817141"/>
              <a:gd name="connsiteX191" fmla="*/ 4709886 w 4962805"/>
              <a:gd name="connsiteY191" fmla="*/ 262647 h 5817141"/>
              <a:gd name="connsiteX0" fmla="*/ 4768252 w 4962805"/>
              <a:gd name="connsiteY0" fmla="*/ 311285 h 5911397"/>
              <a:gd name="connsiteX1" fmla="*/ 4690430 w 4962805"/>
              <a:gd name="connsiteY1" fmla="*/ 214009 h 5911397"/>
              <a:gd name="connsiteX2" fmla="*/ 4612609 w 4962805"/>
              <a:gd name="connsiteY2" fmla="*/ 155643 h 5911397"/>
              <a:gd name="connsiteX3" fmla="*/ 4583426 w 4962805"/>
              <a:gd name="connsiteY3" fmla="*/ 126460 h 5911397"/>
              <a:gd name="connsiteX4" fmla="*/ 4515333 w 4962805"/>
              <a:gd name="connsiteY4" fmla="*/ 107005 h 5911397"/>
              <a:gd name="connsiteX5" fmla="*/ 4476422 w 4962805"/>
              <a:gd name="connsiteY5" fmla="*/ 87549 h 5911397"/>
              <a:gd name="connsiteX6" fmla="*/ 4427784 w 4962805"/>
              <a:gd name="connsiteY6" fmla="*/ 58366 h 5911397"/>
              <a:gd name="connsiteX7" fmla="*/ 4340235 w 4962805"/>
              <a:gd name="connsiteY7" fmla="*/ 29183 h 5911397"/>
              <a:gd name="connsiteX8" fmla="*/ 4281869 w 4962805"/>
              <a:gd name="connsiteY8" fmla="*/ 9728 h 5911397"/>
              <a:gd name="connsiteX9" fmla="*/ 4077588 w 4962805"/>
              <a:gd name="connsiteY9" fmla="*/ 0 h 5911397"/>
              <a:gd name="connsiteX10" fmla="*/ 3153460 w 4962805"/>
              <a:gd name="connsiteY10" fmla="*/ 19456 h 5911397"/>
              <a:gd name="connsiteX11" fmla="*/ 3056184 w 4962805"/>
              <a:gd name="connsiteY11" fmla="*/ 29183 h 5911397"/>
              <a:gd name="connsiteX12" fmla="*/ 3007545 w 4962805"/>
              <a:gd name="connsiteY12" fmla="*/ 48639 h 5911397"/>
              <a:gd name="connsiteX13" fmla="*/ 2968635 w 4962805"/>
              <a:gd name="connsiteY13" fmla="*/ 58366 h 5911397"/>
              <a:gd name="connsiteX14" fmla="*/ 2900541 w 4962805"/>
              <a:gd name="connsiteY14" fmla="*/ 87549 h 5911397"/>
              <a:gd name="connsiteX15" fmla="*/ 2851903 w 4962805"/>
              <a:gd name="connsiteY15" fmla="*/ 97277 h 5911397"/>
              <a:gd name="connsiteX16" fmla="*/ 2803264 w 4962805"/>
              <a:gd name="connsiteY16" fmla="*/ 116732 h 5911397"/>
              <a:gd name="connsiteX17" fmla="*/ 2715716 w 4962805"/>
              <a:gd name="connsiteY17" fmla="*/ 136188 h 5911397"/>
              <a:gd name="connsiteX18" fmla="*/ 2598984 w 4962805"/>
              <a:gd name="connsiteY18" fmla="*/ 165371 h 5911397"/>
              <a:gd name="connsiteX19" fmla="*/ 2491979 w 4962805"/>
              <a:gd name="connsiteY19" fmla="*/ 194553 h 5911397"/>
              <a:gd name="connsiteX20" fmla="*/ 2453069 w 4962805"/>
              <a:gd name="connsiteY20" fmla="*/ 214009 h 5911397"/>
              <a:gd name="connsiteX21" fmla="*/ 2423886 w 4962805"/>
              <a:gd name="connsiteY21" fmla="*/ 223736 h 5911397"/>
              <a:gd name="connsiteX22" fmla="*/ 2365520 w 4962805"/>
              <a:gd name="connsiteY22" fmla="*/ 262647 h 5911397"/>
              <a:gd name="connsiteX23" fmla="*/ 2346064 w 4962805"/>
              <a:gd name="connsiteY23" fmla="*/ 282102 h 5911397"/>
              <a:gd name="connsiteX24" fmla="*/ 2316882 w 4962805"/>
              <a:gd name="connsiteY24" fmla="*/ 291830 h 5911397"/>
              <a:gd name="connsiteX25" fmla="*/ 2277971 w 4962805"/>
              <a:gd name="connsiteY25" fmla="*/ 311285 h 5911397"/>
              <a:gd name="connsiteX26" fmla="*/ 2200150 w 4962805"/>
              <a:gd name="connsiteY26" fmla="*/ 350196 h 5911397"/>
              <a:gd name="connsiteX27" fmla="*/ 2151511 w 4962805"/>
              <a:gd name="connsiteY27" fmla="*/ 389107 h 5911397"/>
              <a:gd name="connsiteX28" fmla="*/ 2122328 w 4962805"/>
              <a:gd name="connsiteY28" fmla="*/ 398834 h 5911397"/>
              <a:gd name="connsiteX29" fmla="*/ 2102873 w 4962805"/>
              <a:gd name="connsiteY29" fmla="*/ 428017 h 5911397"/>
              <a:gd name="connsiteX30" fmla="*/ 2034779 w 4962805"/>
              <a:gd name="connsiteY30" fmla="*/ 476656 h 5911397"/>
              <a:gd name="connsiteX31" fmla="*/ 1986141 w 4962805"/>
              <a:gd name="connsiteY31" fmla="*/ 505839 h 5911397"/>
              <a:gd name="connsiteX32" fmla="*/ 1927775 w 4962805"/>
              <a:gd name="connsiteY32" fmla="*/ 573932 h 5911397"/>
              <a:gd name="connsiteX33" fmla="*/ 1898592 w 4962805"/>
              <a:gd name="connsiteY33" fmla="*/ 603115 h 5911397"/>
              <a:gd name="connsiteX34" fmla="*/ 1879137 w 4962805"/>
              <a:gd name="connsiteY34" fmla="*/ 632298 h 5911397"/>
              <a:gd name="connsiteX35" fmla="*/ 1849954 w 4962805"/>
              <a:gd name="connsiteY35" fmla="*/ 651753 h 5911397"/>
              <a:gd name="connsiteX36" fmla="*/ 1830499 w 4962805"/>
              <a:gd name="connsiteY36" fmla="*/ 671209 h 5911397"/>
              <a:gd name="connsiteX37" fmla="*/ 1820771 w 4962805"/>
              <a:gd name="connsiteY37" fmla="*/ 710119 h 5911397"/>
              <a:gd name="connsiteX38" fmla="*/ 1801316 w 4962805"/>
              <a:gd name="connsiteY38" fmla="*/ 729575 h 5911397"/>
              <a:gd name="connsiteX39" fmla="*/ 1781860 w 4962805"/>
              <a:gd name="connsiteY39" fmla="*/ 807396 h 5911397"/>
              <a:gd name="connsiteX40" fmla="*/ 1762405 w 4962805"/>
              <a:gd name="connsiteY40" fmla="*/ 846307 h 5911397"/>
              <a:gd name="connsiteX41" fmla="*/ 1733222 w 4962805"/>
              <a:gd name="connsiteY41" fmla="*/ 904673 h 5911397"/>
              <a:gd name="connsiteX42" fmla="*/ 1713767 w 4962805"/>
              <a:gd name="connsiteY42" fmla="*/ 1021405 h 5911397"/>
              <a:gd name="connsiteX43" fmla="*/ 1704039 w 4962805"/>
              <a:gd name="connsiteY43" fmla="*/ 1050588 h 5911397"/>
              <a:gd name="connsiteX44" fmla="*/ 1694311 w 4962805"/>
              <a:gd name="connsiteY44" fmla="*/ 1089498 h 5911397"/>
              <a:gd name="connsiteX45" fmla="*/ 1674856 w 4962805"/>
              <a:gd name="connsiteY45" fmla="*/ 1138136 h 5911397"/>
              <a:gd name="connsiteX46" fmla="*/ 1645673 w 4962805"/>
              <a:gd name="connsiteY46" fmla="*/ 1274324 h 5911397"/>
              <a:gd name="connsiteX47" fmla="*/ 1635945 w 4962805"/>
              <a:gd name="connsiteY47" fmla="*/ 1449422 h 5911397"/>
              <a:gd name="connsiteX48" fmla="*/ 1665128 w 4962805"/>
              <a:gd name="connsiteY48" fmla="*/ 1643975 h 5911397"/>
              <a:gd name="connsiteX49" fmla="*/ 1684584 w 4962805"/>
              <a:gd name="connsiteY49" fmla="*/ 1663430 h 5911397"/>
              <a:gd name="connsiteX50" fmla="*/ 1713767 w 4962805"/>
              <a:gd name="connsiteY50" fmla="*/ 1750979 h 5911397"/>
              <a:gd name="connsiteX51" fmla="*/ 1733222 w 4962805"/>
              <a:gd name="connsiteY51" fmla="*/ 1828800 h 5911397"/>
              <a:gd name="connsiteX52" fmla="*/ 1742950 w 4962805"/>
              <a:gd name="connsiteY52" fmla="*/ 1867711 h 5911397"/>
              <a:gd name="connsiteX53" fmla="*/ 1791588 w 4962805"/>
              <a:gd name="connsiteY53" fmla="*/ 1945532 h 5911397"/>
              <a:gd name="connsiteX54" fmla="*/ 1811043 w 4962805"/>
              <a:gd name="connsiteY54" fmla="*/ 1964988 h 5911397"/>
              <a:gd name="connsiteX55" fmla="*/ 1830499 w 4962805"/>
              <a:gd name="connsiteY55" fmla="*/ 2003898 h 5911397"/>
              <a:gd name="connsiteX56" fmla="*/ 1840226 w 4962805"/>
              <a:gd name="connsiteY56" fmla="*/ 2042809 h 5911397"/>
              <a:gd name="connsiteX57" fmla="*/ 1986141 w 4962805"/>
              <a:gd name="connsiteY57" fmla="*/ 2023353 h 5911397"/>
              <a:gd name="connsiteX58" fmla="*/ 2063962 w 4962805"/>
              <a:gd name="connsiteY58" fmla="*/ 2062264 h 5911397"/>
              <a:gd name="connsiteX59" fmla="*/ 2102873 w 4962805"/>
              <a:gd name="connsiteY59" fmla="*/ 2071992 h 5911397"/>
              <a:gd name="connsiteX60" fmla="*/ 2141784 w 4962805"/>
              <a:gd name="connsiteY60" fmla="*/ 2101175 h 5911397"/>
              <a:gd name="connsiteX61" fmla="*/ 2161239 w 4962805"/>
              <a:gd name="connsiteY61" fmla="*/ 2130358 h 5911397"/>
              <a:gd name="connsiteX62" fmla="*/ 2229333 w 4962805"/>
              <a:gd name="connsiteY62" fmla="*/ 2149813 h 5911397"/>
              <a:gd name="connsiteX63" fmla="*/ 2297426 w 4962805"/>
              <a:gd name="connsiteY63" fmla="*/ 2237362 h 5911397"/>
              <a:gd name="connsiteX64" fmla="*/ 2268243 w 4962805"/>
              <a:gd name="connsiteY64" fmla="*/ 2344366 h 5911397"/>
              <a:gd name="connsiteX65" fmla="*/ 2248788 w 4962805"/>
              <a:gd name="connsiteY65" fmla="*/ 2363822 h 5911397"/>
              <a:gd name="connsiteX66" fmla="*/ 2218289 w 4962805"/>
              <a:gd name="connsiteY66" fmla="*/ 2419106 h 5911397"/>
              <a:gd name="connsiteX67" fmla="*/ 1947230 w 4962805"/>
              <a:gd name="connsiteY67" fmla="*/ 2500009 h 5911397"/>
              <a:gd name="connsiteX68" fmla="*/ 1498209 w 4962805"/>
              <a:gd name="connsiteY68" fmla="*/ 2491114 h 5911397"/>
              <a:gd name="connsiteX69" fmla="*/ 1426201 w 4962805"/>
              <a:gd name="connsiteY69" fmla="*/ 2563122 h 5911397"/>
              <a:gd name="connsiteX70" fmla="*/ 1392754 w 4962805"/>
              <a:gd name="connsiteY70" fmla="*/ 2636196 h 5911397"/>
              <a:gd name="connsiteX71" fmla="*/ 1353843 w 4962805"/>
              <a:gd name="connsiteY71" fmla="*/ 2665379 h 5911397"/>
              <a:gd name="connsiteX72" fmla="*/ 1344116 w 4962805"/>
              <a:gd name="connsiteY72" fmla="*/ 2694562 h 5911397"/>
              <a:gd name="connsiteX73" fmla="*/ 1295477 w 4962805"/>
              <a:gd name="connsiteY73" fmla="*/ 2743200 h 5911397"/>
              <a:gd name="connsiteX74" fmla="*/ 1256567 w 4962805"/>
              <a:gd name="connsiteY74" fmla="*/ 2801566 h 5911397"/>
              <a:gd name="connsiteX75" fmla="*/ 1237111 w 4962805"/>
              <a:gd name="connsiteY75" fmla="*/ 2840477 h 5911397"/>
              <a:gd name="connsiteX76" fmla="*/ 1207928 w 4962805"/>
              <a:gd name="connsiteY76" fmla="*/ 2869660 h 5911397"/>
              <a:gd name="connsiteX77" fmla="*/ 1120379 w 4962805"/>
              <a:gd name="connsiteY77" fmla="*/ 2976664 h 5911397"/>
              <a:gd name="connsiteX78" fmla="*/ 1091196 w 4962805"/>
              <a:gd name="connsiteY78" fmla="*/ 2986392 h 5911397"/>
              <a:gd name="connsiteX79" fmla="*/ 1032830 w 4962805"/>
              <a:gd name="connsiteY79" fmla="*/ 3044758 h 5911397"/>
              <a:gd name="connsiteX80" fmla="*/ 964737 w 4962805"/>
              <a:gd name="connsiteY80" fmla="*/ 3093396 h 5911397"/>
              <a:gd name="connsiteX81" fmla="*/ 935554 w 4962805"/>
              <a:gd name="connsiteY81" fmla="*/ 3122579 h 5911397"/>
              <a:gd name="connsiteX82" fmla="*/ 886916 w 4962805"/>
              <a:gd name="connsiteY82" fmla="*/ 3151762 h 5911397"/>
              <a:gd name="connsiteX83" fmla="*/ 838277 w 4962805"/>
              <a:gd name="connsiteY83" fmla="*/ 3210128 h 5911397"/>
              <a:gd name="connsiteX84" fmla="*/ 809094 w 4962805"/>
              <a:gd name="connsiteY84" fmla="*/ 3239311 h 5911397"/>
              <a:gd name="connsiteX85" fmla="*/ 750728 w 4962805"/>
              <a:gd name="connsiteY85" fmla="*/ 3326860 h 5911397"/>
              <a:gd name="connsiteX86" fmla="*/ 702090 w 4962805"/>
              <a:gd name="connsiteY86" fmla="*/ 3385226 h 5911397"/>
              <a:gd name="connsiteX87" fmla="*/ 692362 w 4962805"/>
              <a:gd name="connsiteY87" fmla="*/ 3414409 h 5911397"/>
              <a:gd name="connsiteX88" fmla="*/ 624269 w 4962805"/>
              <a:gd name="connsiteY88" fmla="*/ 3521413 h 5911397"/>
              <a:gd name="connsiteX89" fmla="*/ 595086 w 4962805"/>
              <a:gd name="connsiteY89" fmla="*/ 3589507 h 5911397"/>
              <a:gd name="connsiteX90" fmla="*/ 575630 w 4962805"/>
              <a:gd name="connsiteY90" fmla="*/ 3657600 h 5911397"/>
              <a:gd name="connsiteX91" fmla="*/ 526992 w 4962805"/>
              <a:gd name="connsiteY91" fmla="*/ 3735422 h 5911397"/>
              <a:gd name="connsiteX92" fmla="*/ 517264 w 4962805"/>
              <a:gd name="connsiteY92" fmla="*/ 3774332 h 5911397"/>
              <a:gd name="connsiteX93" fmla="*/ 497809 w 4962805"/>
              <a:gd name="connsiteY93" fmla="*/ 3842426 h 5911397"/>
              <a:gd name="connsiteX94" fmla="*/ 468626 w 4962805"/>
              <a:gd name="connsiteY94" fmla="*/ 3929975 h 5911397"/>
              <a:gd name="connsiteX95" fmla="*/ 439443 w 4962805"/>
              <a:gd name="connsiteY95" fmla="*/ 4046707 h 5911397"/>
              <a:gd name="connsiteX96" fmla="*/ 410260 w 4962805"/>
              <a:gd name="connsiteY96" fmla="*/ 4143983 h 5911397"/>
              <a:gd name="connsiteX97" fmla="*/ 419988 w 4962805"/>
              <a:gd name="connsiteY97" fmla="*/ 4250988 h 5911397"/>
              <a:gd name="connsiteX98" fmla="*/ 429716 w 4962805"/>
              <a:gd name="connsiteY98" fmla="*/ 4299626 h 5911397"/>
              <a:gd name="connsiteX99" fmla="*/ 458899 w 4962805"/>
              <a:gd name="connsiteY99" fmla="*/ 4533090 h 5911397"/>
              <a:gd name="connsiteX100" fmla="*/ 468626 w 4962805"/>
              <a:gd name="connsiteY100" fmla="*/ 4688732 h 5911397"/>
              <a:gd name="connsiteX101" fmla="*/ 478354 w 4962805"/>
              <a:gd name="connsiteY101" fmla="*/ 4717915 h 5911397"/>
              <a:gd name="connsiteX102" fmla="*/ 58049 w 4962805"/>
              <a:gd name="connsiteY102" fmla="*/ 5083402 h 5911397"/>
              <a:gd name="connsiteX103" fmla="*/ 130057 w 4962805"/>
              <a:gd name="connsiteY103" fmla="*/ 5659466 h 5911397"/>
              <a:gd name="connsiteX104" fmla="*/ 556175 w 4962805"/>
              <a:gd name="connsiteY104" fmla="*/ 5000017 h 5911397"/>
              <a:gd name="connsiteX105" fmla="*/ 562106 w 4962805"/>
              <a:gd name="connsiteY105" fmla="*/ 5875490 h 5911397"/>
              <a:gd name="connsiteX106" fmla="*/ 624269 w 4962805"/>
              <a:gd name="connsiteY106" fmla="*/ 5107022 h 5911397"/>
              <a:gd name="connsiteX107" fmla="*/ 653452 w 4962805"/>
              <a:gd name="connsiteY107" fmla="*/ 5136205 h 5911397"/>
              <a:gd name="connsiteX108" fmla="*/ 682635 w 4962805"/>
              <a:gd name="connsiteY108" fmla="*/ 5175115 h 5911397"/>
              <a:gd name="connsiteX109" fmla="*/ 702090 w 4962805"/>
              <a:gd name="connsiteY109" fmla="*/ 5194571 h 5911397"/>
              <a:gd name="connsiteX110" fmla="*/ 721545 w 4962805"/>
              <a:gd name="connsiteY110" fmla="*/ 5223753 h 5911397"/>
              <a:gd name="connsiteX111" fmla="*/ 750728 w 4962805"/>
              <a:gd name="connsiteY111" fmla="*/ 5243209 h 5911397"/>
              <a:gd name="connsiteX112" fmla="*/ 770184 w 4962805"/>
              <a:gd name="connsiteY112" fmla="*/ 5272392 h 5911397"/>
              <a:gd name="connsiteX113" fmla="*/ 799367 w 4962805"/>
              <a:gd name="connsiteY113" fmla="*/ 5291847 h 5911397"/>
              <a:gd name="connsiteX114" fmla="*/ 828550 w 4962805"/>
              <a:gd name="connsiteY114" fmla="*/ 5321030 h 5911397"/>
              <a:gd name="connsiteX115" fmla="*/ 857733 w 4962805"/>
              <a:gd name="connsiteY115" fmla="*/ 5340485 h 5911397"/>
              <a:gd name="connsiteX116" fmla="*/ 886916 w 4962805"/>
              <a:gd name="connsiteY116" fmla="*/ 5369668 h 5911397"/>
              <a:gd name="connsiteX117" fmla="*/ 916099 w 4962805"/>
              <a:gd name="connsiteY117" fmla="*/ 5379396 h 5911397"/>
              <a:gd name="connsiteX118" fmla="*/ 945282 w 4962805"/>
              <a:gd name="connsiteY118" fmla="*/ 5398851 h 5911397"/>
              <a:gd name="connsiteX119" fmla="*/ 984192 w 4962805"/>
              <a:gd name="connsiteY119" fmla="*/ 5428034 h 5911397"/>
              <a:gd name="connsiteX120" fmla="*/ 1062013 w 4962805"/>
              <a:gd name="connsiteY120" fmla="*/ 5447490 h 5911397"/>
              <a:gd name="connsiteX121" fmla="*/ 1100924 w 4962805"/>
              <a:gd name="connsiteY121" fmla="*/ 5466945 h 5911397"/>
              <a:gd name="connsiteX122" fmla="*/ 1237111 w 4962805"/>
              <a:gd name="connsiteY122" fmla="*/ 5496128 h 5911397"/>
              <a:gd name="connsiteX123" fmla="*/ 1305205 w 4962805"/>
              <a:gd name="connsiteY123" fmla="*/ 5525311 h 5911397"/>
              <a:gd name="connsiteX124" fmla="*/ 1392754 w 4962805"/>
              <a:gd name="connsiteY124" fmla="*/ 5554494 h 5911397"/>
              <a:gd name="connsiteX125" fmla="*/ 1431664 w 4962805"/>
              <a:gd name="connsiteY125" fmla="*/ 5573949 h 5911397"/>
              <a:gd name="connsiteX126" fmla="*/ 1509486 w 4962805"/>
              <a:gd name="connsiteY126" fmla="*/ 5603132 h 5911397"/>
              <a:gd name="connsiteX127" fmla="*/ 1616490 w 4962805"/>
              <a:gd name="connsiteY127" fmla="*/ 5632315 h 5911397"/>
              <a:gd name="connsiteX128" fmla="*/ 1655401 w 4962805"/>
              <a:gd name="connsiteY128" fmla="*/ 5671226 h 5911397"/>
              <a:gd name="connsiteX129" fmla="*/ 1742950 w 4962805"/>
              <a:gd name="connsiteY129" fmla="*/ 5680953 h 5911397"/>
              <a:gd name="connsiteX130" fmla="*/ 1811043 w 4962805"/>
              <a:gd name="connsiteY130" fmla="*/ 5700409 h 5911397"/>
              <a:gd name="connsiteX131" fmla="*/ 2054235 w 4962805"/>
              <a:gd name="connsiteY131" fmla="*/ 5729592 h 5911397"/>
              <a:gd name="connsiteX132" fmla="*/ 2190422 w 4962805"/>
              <a:gd name="connsiteY132" fmla="*/ 5749047 h 5911397"/>
              <a:gd name="connsiteX133" fmla="*/ 2297426 w 4962805"/>
              <a:gd name="connsiteY133" fmla="*/ 5768502 h 5911397"/>
              <a:gd name="connsiteX134" fmla="*/ 2482252 w 4962805"/>
              <a:gd name="connsiteY134" fmla="*/ 5778230 h 5911397"/>
              <a:gd name="connsiteX135" fmla="*/ 2696260 w 4962805"/>
              <a:gd name="connsiteY135" fmla="*/ 5807413 h 5911397"/>
              <a:gd name="connsiteX136" fmla="*/ 2696260 w 4962805"/>
              <a:gd name="connsiteY136" fmla="*/ 5807413 h 5911397"/>
              <a:gd name="connsiteX137" fmla="*/ 2744899 w 4962805"/>
              <a:gd name="connsiteY137" fmla="*/ 5817141 h 5911397"/>
              <a:gd name="connsiteX138" fmla="*/ 3717664 w 4962805"/>
              <a:gd name="connsiteY138" fmla="*/ 5797685 h 5911397"/>
              <a:gd name="connsiteX139" fmla="*/ 3814941 w 4962805"/>
              <a:gd name="connsiteY139" fmla="*/ 5768502 h 5911397"/>
              <a:gd name="connsiteX140" fmla="*/ 3931673 w 4962805"/>
              <a:gd name="connsiteY140" fmla="*/ 5739319 h 5911397"/>
              <a:gd name="connsiteX141" fmla="*/ 4028950 w 4962805"/>
              <a:gd name="connsiteY141" fmla="*/ 5710136 h 5911397"/>
              <a:gd name="connsiteX142" fmla="*/ 4077588 w 4962805"/>
              <a:gd name="connsiteY142" fmla="*/ 5690681 h 5911397"/>
              <a:gd name="connsiteX143" fmla="*/ 4204047 w 4962805"/>
              <a:gd name="connsiteY143" fmla="*/ 5661498 h 5911397"/>
              <a:gd name="connsiteX144" fmla="*/ 4301324 w 4962805"/>
              <a:gd name="connsiteY144" fmla="*/ 5622588 h 5911397"/>
              <a:gd name="connsiteX145" fmla="*/ 4340235 w 4962805"/>
              <a:gd name="connsiteY145" fmla="*/ 5612860 h 5911397"/>
              <a:gd name="connsiteX146" fmla="*/ 4379145 w 4962805"/>
              <a:gd name="connsiteY146" fmla="*/ 5564222 h 5911397"/>
              <a:gd name="connsiteX147" fmla="*/ 4486150 w 4962805"/>
              <a:gd name="connsiteY147" fmla="*/ 5466945 h 5911397"/>
              <a:gd name="connsiteX148" fmla="*/ 4544516 w 4962805"/>
              <a:gd name="connsiteY148" fmla="*/ 5389124 h 5911397"/>
              <a:gd name="connsiteX149" fmla="*/ 4563971 w 4962805"/>
              <a:gd name="connsiteY149" fmla="*/ 5359941 h 5911397"/>
              <a:gd name="connsiteX150" fmla="*/ 4593154 w 4962805"/>
              <a:gd name="connsiteY150" fmla="*/ 5321030 h 5911397"/>
              <a:gd name="connsiteX151" fmla="*/ 4622337 w 4962805"/>
              <a:gd name="connsiteY151" fmla="*/ 5291847 h 5911397"/>
              <a:gd name="connsiteX152" fmla="*/ 4661247 w 4962805"/>
              <a:gd name="connsiteY152" fmla="*/ 5204298 h 5911397"/>
              <a:gd name="connsiteX153" fmla="*/ 4700158 w 4962805"/>
              <a:gd name="connsiteY153" fmla="*/ 5126477 h 5911397"/>
              <a:gd name="connsiteX154" fmla="*/ 4709886 w 4962805"/>
              <a:gd name="connsiteY154" fmla="*/ 5087566 h 5911397"/>
              <a:gd name="connsiteX155" fmla="*/ 4739069 w 4962805"/>
              <a:gd name="connsiteY155" fmla="*/ 5058383 h 5911397"/>
              <a:gd name="connsiteX156" fmla="*/ 4748796 w 4962805"/>
              <a:gd name="connsiteY156" fmla="*/ 5019473 h 5911397"/>
              <a:gd name="connsiteX157" fmla="*/ 4768252 w 4962805"/>
              <a:gd name="connsiteY157" fmla="*/ 5000017 h 5911397"/>
              <a:gd name="connsiteX158" fmla="*/ 4777979 w 4962805"/>
              <a:gd name="connsiteY158" fmla="*/ 4961107 h 5911397"/>
              <a:gd name="connsiteX159" fmla="*/ 4797435 w 4962805"/>
              <a:gd name="connsiteY159" fmla="*/ 4941651 h 5911397"/>
              <a:gd name="connsiteX160" fmla="*/ 4836345 w 4962805"/>
              <a:gd name="connsiteY160" fmla="*/ 4883285 h 5911397"/>
              <a:gd name="connsiteX161" fmla="*/ 4855801 w 4962805"/>
              <a:gd name="connsiteY161" fmla="*/ 4854102 h 5911397"/>
              <a:gd name="connsiteX162" fmla="*/ 4865528 w 4962805"/>
              <a:gd name="connsiteY162" fmla="*/ 4795736 h 5911397"/>
              <a:gd name="connsiteX163" fmla="*/ 4884984 w 4962805"/>
              <a:gd name="connsiteY163" fmla="*/ 4756826 h 5911397"/>
              <a:gd name="connsiteX164" fmla="*/ 4904439 w 4962805"/>
              <a:gd name="connsiteY164" fmla="*/ 4708188 h 5911397"/>
              <a:gd name="connsiteX165" fmla="*/ 4914167 w 4962805"/>
              <a:gd name="connsiteY165" fmla="*/ 4640094 h 5911397"/>
              <a:gd name="connsiteX166" fmla="*/ 4933622 w 4962805"/>
              <a:gd name="connsiteY166" fmla="*/ 4601183 h 5911397"/>
              <a:gd name="connsiteX167" fmla="*/ 4953077 w 4962805"/>
              <a:gd name="connsiteY167" fmla="*/ 4494179 h 5911397"/>
              <a:gd name="connsiteX168" fmla="*/ 4943350 w 4962805"/>
              <a:gd name="connsiteY168" fmla="*/ 4153711 h 5911397"/>
              <a:gd name="connsiteX169" fmla="*/ 4933622 w 4962805"/>
              <a:gd name="connsiteY169" fmla="*/ 4105073 h 5911397"/>
              <a:gd name="connsiteX170" fmla="*/ 4914167 w 4962805"/>
              <a:gd name="connsiteY170" fmla="*/ 4036979 h 5911397"/>
              <a:gd name="connsiteX171" fmla="*/ 4875256 w 4962805"/>
              <a:gd name="connsiteY171" fmla="*/ 3939702 h 5911397"/>
              <a:gd name="connsiteX172" fmla="*/ 4884984 w 4962805"/>
              <a:gd name="connsiteY172" fmla="*/ 3365771 h 5911397"/>
              <a:gd name="connsiteX173" fmla="*/ 4923894 w 4962805"/>
              <a:gd name="connsiteY173" fmla="*/ 3219856 h 5911397"/>
              <a:gd name="connsiteX174" fmla="*/ 4933622 w 4962805"/>
              <a:gd name="connsiteY174" fmla="*/ 3132307 h 5911397"/>
              <a:gd name="connsiteX175" fmla="*/ 4953077 w 4962805"/>
              <a:gd name="connsiteY175" fmla="*/ 2976664 h 5911397"/>
              <a:gd name="connsiteX176" fmla="*/ 4962805 w 4962805"/>
              <a:gd name="connsiteY176" fmla="*/ 2879388 h 5911397"/>
              <a:gd name="connsiteX177" fmla="*/ 4953077 w 4962805"/>
              <a:gd name="connsiteY177" fmla="*/ 2256817 h 5911397"/>
              <a:gd name="connsiteX178" fmla="*/ 4943350 w 4962805"/>
              <a:gd name="connsiteY178" fmla="*/ 2178996 h 5911397"/>
              <a:gd name="connsiteX179" fmla="*/ 4923894 w 4962805"/>
              <a:gd name="connsiteY179" fmla="*/ 1391056 h 5911397"/>
              <a:gd name="connsiteX180" fmla="*/ 4904439 w 4962805"/>
              <a:gd name="connsiteY180" fmla="*/ 1264596 h 5911397"/>
              <a:gd name="connsiteX181" fmla="*/ 4875256 w 4962805"/>
              <a:gd name="connsiteY181" fmla="*/ 1089498 h 5911397"/>
              <a:gd name="connsiteX182" fmla="*/ 4855801 w 4962805"/>
              <a:gd name="connsiteY182" fmla="*/ 933856 h 5911397"/>
              <a:gd name="connsiteX183" fmla="*/ 4846073 w 4962805"/>
              <a:gd name="connsiteY183" fmla="*/ 807396 h 5911397"/>
              <a:gd name="connsiteX184" fmla="*/ 4826618 w 4962805"/>
              <a:gd name="connsiteY184" fmla="*/ 758758 h 5911397"/>
              <a:gd name="connsiteX185" fmla="*/ 4807162 w 4962805"/>
              <a:gd name="connsiteY185" fmla="*/ 690664 h 5911397"/>
              <a:gd name="connsiteX186" fmla="*/ 4797435 w 4962805"/>
              <a:gd name="connsiteY186" fmla="*/ 632298 h 5911397"/>
              <a:gd name="connsiteX187" fmla="*/ 4787707 w 4962805"/>
              <a:gd name="connsiteY187" fmla="*/ 593388 h 5911397"/>
              <a:gd name="connsiteX188" fmla="*/ 4768252 w 4962805"/>
              <a:gd name="connsiteY188" fmla="*/ 496111 h 5911397"/>
              <a:gd name="connsiteX189" fmla="*/ 4777979 w 4962805"/>
              <a:gd name="connsiteY189" fmla="*/ 350196 h 5911397"/>
              <a:gd name="connsiteX190" fmla="*/ 4758524 w 4962805"/>
              <a:gd name="connsiteY190" fmla="*/ 311285 h 5911397"/>
              <a:gd name="connsiteX191" fmla="*/ 4709886 w 4962805"/>
              <a:gd name="connsiteY191" fmla="*/ 262647 h 5911397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624269 w 4962805"/>
              <a:gd name="connsiteY105" fmla="*/ 5107022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21545 w 4962805"/>
              <a:gd name="connsiteY108" fmla="*/ 5223753 h 5967564"/>
              <a:gd name="connsiteX109" fmla="*/ 750728 w 4962805"/>
              <a:gd name="connsiteY109" fmla="*/ 5243209 h 5967564"/>
              <a:gd name="connsiteX110" fmla="*/ 770184 w 4962805"/>
              <a:gd name="connsiteY110" fmla="*/ 5272392 h 5967564"/>
              <a:gd name="connsiteX111" fmla="*/ 799367 w 4962805"/>
              <a:gd name="connsiteY111" fmla="*/ 5291847 h 5967564"/>
              <a:gd name="connsiteX112" fmla="*/ 828550 w 4962805"/>
              <a:gd name="connsiteY112" fmla="*/ 5321030 h 5967564"/>
              <a:gd name="connsiteX113" fmla="*/ 857733 w 4962805"/>
              <a:gd name="connsiteY113" fmla="*/ 5340485 h 5967564"/>
              <a:gd name="connsiteX114" fmla="*/ 886916 w 4962805"/>
              <a:gd name="connsiteY114" fmla="*/ 5369668 h 5967564"/>
              <a:gd name="connsiteX115" fmla="*/ 916099 w 4962805"/>
              <a:gd name="connsiteY115" fmla="*/ 5379396 h 5967564"/>
              <a:gd name="connsiteX116" fmla="*/ 945282 w 4962805"/>
              <a:gd name="connsiteY116" fmla="*/ 5398851 h 5967564"/>
              <a:gd name="connsiteX117" fmla="*/ 984192 w 4962805"/>
              <a:gd name="connsiteY117" fmla="*/ 5428034 h 5967564"/>
              <a:gd name="connsiteX118" fmla="*/ 1062013 w 4962805"/>
              <a:gd name="connsiteY118" fmla="*/ 5447490 h 5967564"/>
              <a:gd name="connsiteX119" fmla="*/ 1100924 w 4962805"/>
              <a:gd name="connsiteY119" fmla="*/ 5466945 h 5967564"/>
              <a:gd name="connsiteX120" fmla="*/ 1237111 w 4962805"/>
              <a:gd name="connsiteY120" fmla="*/ 5496128 h 5967564"/>
              <a:gd name="connsiteX121" fmla="*/ 1305205 w 4962805"/>
              <a:gd name="connsiteY121" fmla="*/ 5525311 h 5967564"/>
              <a:gd name="connsiteX122" fmla="*/ 1392754 w 4962805"/>
              <a:gd name="connsiteY122" fmla="*/ 5554494 h 5967564"/>
              <a:gd name="connsiteX123" fmla="*/ 1431664 w 4962805"/>
              <a:gd name="connsiteY123" fmla="*/ 5573949 h 5967564"/>
              <a:gd name="connsiteX124" fmla="*/ 1509486 w 4962805"/>
              <a:gd name="connsiteY124" fmla="*/ 5603132 h 5967564"/>
              <a:gd name="connsiteX125" fmla="*/ 1616490 w 4962805"/>
              <a:gd name="connsiteY125" fmla="*/ 5632315 h 5967564"/>
              <a:gd name="connsiteX126" fmla="*/ 1655401 w 4962805"/>
              <a:gd name="connsiteY126" fmla="*/ 5671226 h 5967564"/>
              <a:gd name="connsiteX127" fmla="*/ 1742950 w 4962805"/>
              <a:gd name="connsiteY127" fmla="*/ 5680953 h 5967564"/>
              <a:gd name="connsiteX128" fmla="*/ 1811043 w 4962805"/>
              <a:gd name="connsiteY128" fmla="*/ 5700409 h 5967564"/>
              <a:gd name="connsiteX129" fmla="*/ 2054235 w 4962805"/>
              <a:gd name="connsiteY129" fmla="*/ 5729592 h 5967564"/>
              <a:gd name="connsiteX130" fmla="*/ 2190422 w 4962805"/>
              <a:gd name="connsiteY130" fmla="*/ 5749047 h 5967564"/>
              <a:gd name="connsiteX131" fmla="*/ 2297426 w 4962805"/>
              <a:gd name="connsiteY131" fmla="*/ 5768502 h 5967564"/>
              <a:gd name="connsiteX132" fmla="*/ 2482252 w 4962805"/>
              <a:gd name="connsiteY132" fmla="*/ 5778230 h 5967564"/>
              <a:gd name="connsiteX133" fmla="*/ 2696260 w 4962805"/>
              <a:gd name="connsiteY133" fmla="*/ 5807413 h 5967564"/>
              <a:gd name="connsiteX134" fmla="*/ 2696260 w 4962805"/>
              <a:gd name="connsiteY134" fmla="*/ 5807413 h 5967564"/>
              <a:gd name="connsiteX135" fmla="*/ 2744899 w 4962805"/>
              <a:gd name="connsiteY135" fmla="*/ 5817141 h 5967564"/>
              <a:gd name="connsiteX136" fmla="*/ 3717664 w 4962805"/>
              <a:gd name="connsiteY136" fmla="*/ 5797685 h 5967564"/>
              <a:gd name="connsiteX137" fmla="*/ 3814941 w 4962805"/>
              <a:gd name="connsiteY137" fmla="*/ 5768502 h 5967564"/>
              <a:gd name="connsiteX138" fmla="*/ 3931673 w 4962805"/>
              <a:gd name="connsiteY138" fmla="*/ 5739319 h 5967564"/>
              <a:gd name="connsiteX139" fmla="*/ 4028950 w 4962805"/>
              <a:gd name="connsiteY139" fmla="*/ 5710136 h 5967564"/>
              <a:gd name="connsiteX140" fmla="*/ 4077588 w 4962805"/>
              <a:gd name="connsiteY140" fmla="*/ 5690681 h 5967564"/>
              <a:gd name="connsiteX141" fmla="*/ 4204047 w 4962805"/>
              <a:gd name="connsiteY141" fmla="*/ 5661498 h 5967564"/>
              <a:gd name="connsiteX142" fmla="*/ 4301324 w 4962805"/>
              <a:gd name="connsiteY142" fmla="*/ 5622588 h 5967564"/>
              <a:gd name="connsiteX143" fmla="*/ 4340235 w 4962805"/>
              <a:gd name="connsiteY143" fmla="*/ 5612860 h 5967564"/>
              <a:gd name="connsiteX144" fmla="*/ 4379145 w 4962805"/>
              <a:gd name="connsiteY144" fmla="*/ 5564222 h 5967564"/>
              <a:gd name="connsiteX145" fmla="*/ 4486150 w 4962805"/>
              <a:gd name="connsiteY145" fmla="*/ 5466945 h 5967564"/>
              <a:gd name="connsiteX146" fmla="*/ 4544516 w 4962805"/>
              <a:gd name="connsiteY146" fmla="*/ 5389124 h 5967564"/>
              <a:gd name="connsiteX147" fmla="*/ 4563971 w 4962805"/>
              <a:gd name="connsiteY147" fmla="*/ 5359941 h 5967564"/>
              <a:gd name="connsiteX148" fmla="*/ 4593154 w 4962805"/>
              <a:gd name="connsiteY148" fmla="*/ 5321030 h 5967564"/>
              <a:gd name="connsiteX149" fmla="*/ 4622337 w 4962805"/>
              <a:gd name="connsiteY149" fmla="*/ 5291847 h 5967564"/>
              <a:gd name="connsiteX150" fmla="*/ 4661247 w 4962805"/>
              <a:gd name="connsiteY150" fmla="*/ 5204298 h 5967564"/>
              <a:gd name="connsiteX151" fmla="*/ 4700158 w 4962805"/>
              <a:gd name="connsiteY151" fmla="*/ 5126477 h 5967564"/>
              <a:gd name="connsiteX152" fmla="*/ 4709886 w 4962805"/>
              <a:gd name="connsiteY152" fmla="*/ 5087566 h 5967564"/>
              <a:gd name="connsiteX153" fmla="*/ 4739069 w 4962805"/>
              <a:gd name="connsiteY153" fmla="*/ 5058383 h 5967564"/>
              <a:gd name="connsiteX154" fmla="*/ 4748796 w 4962805"/>
              <a:gd name="connsiteY154" fmla="*/ 5019473 h 5967564"/>
              <a:gd name="connsiteX155" fmla="*/ 4768252 w 4962805"/>
              <a:gd name="connsiteY155" fmla="*/ 5000017 h 5967564"/>
              <a:gd name="connsiteX156" fmla="*/ 4777979 w 4962805"/>
              <a:gd name="connsiteY156" fmla="*/ 4961107 h 5967564"/>
              <a:gd name="connsiteX157" fmla="*/ 4797435 w 4962805"/>
              <a:gd name="connsiteY157" fmla="*/ 4941651 h 5967564"/>
              <a:gd name="connsiteX158" fmla="*/ 4836345 w 4962805"/>
              <a:gd name="connsiteY158" fmla="*/ 4883285 h 5967564"/>
              <a:gd name="connsiteX159" fmla="*/ 4855801 w 4962805"/>
              <a:gd name="connsiteY159" fmla="*/ 4854102 h 5967564"/>
              <a:gd name="connsiteX160" fmla="*/ 4865528 w 4962805"/>
              <a:gd name="connsiteY160" fmla="*/ 4795736 h 5967564"/>
              <a:gd name="connsiteX161" fmla="*/ 4884984 w 4962805"/>
              <a:gd name="connsiteY161" fmla="*/ 4756826 h 5967564"/>
              <a:gd name="connsiteX162" fmla="*/ 4904439 w 4962805"/>
              <a:gd name="connsiteY162" fmla="*/ 4708188 h 5967564"/>
              <a:gd name="connsiteX163" fmla="*/ 4914167 w 4962805"/>
              <a:gd name="connsiteY163" fmla="*/ 4640094 h 5967564"/>
              <a:gd name="connsiteX164" fmla="*/ 4933622 w 4962805"/>
              <a:gd name="connsiteY164" fmla="*/ 4601183 h 5967564"/>
              <a:gd name="connsiteX165" fmla="*/ 4953077 w 4962805"/>
              <a:gd name="connsiteY165" fmla="*/ 4494179 h 5967564"/>
              <a:gd name="connsiteX166" fmla="*/ 4943350 w 4962805"/>
              <a:gd name="connsiteY166" fmla="*/ 4153711 h 5967564"/>
              <a:gd name="connsiteX167" fmla="*/ 4933622 w 4962805"/>
              <a:gd name="connsiteY167" fmla="*/ 4105073 h 5967564"/>
              <a:gd name="connsiteX168" fmla="*/ 4914167 w 4962805"/>
              <a:gd name="connsiteY168" fmla="*/ 4036979 h 5967564"/>
              <a:gd name="connsiteX169" fmla="*/ 4875256 w 4962805"/>
              <a:gd name="connsiteY169" fmla="*/ 3939702 h 5967564"/>
              <a:gd name="connsiteX170" fmla="*/ 4884984 w 4962805"/>
              <a:gd name="connsiteY170" fmla="*/ 3365771 h 5967564"/>
              <a:gd name="connsiteX171" fmla="*/ 4923894 w 4962805"/>
              <a:gd name="connsiteY171" fmla="*/ 3219856 h 5967564"/>
              <a:gd name="connsiteX172" fmla="*/ 4933622 w 4962805"/>
              <a:gd name="connsiteY172" fmla="*/ 3132307 h 5967564"/>
              <a:gd name="connsiteX173" fmla="*/ 4953077 w 4962805"/>
              <a:gd name="connsiteY173" fmla="*/ 2976664 h 5967564"/>
              <a:gd name="connsiteX174" fmla="*/ 4962805 w 4962805"/>
              <a:gd name="connsiteY174" fmla="*/ 2879388 h 5967564"/>
              <a:gd name="connsiteX175" fmla="*/ 4953077 w 4962805"/>
              <a:gd name="connsiteY175" fmla="*/ 2256817 h 5967564"/>
              <a:gd name="connsiteX176" fmla="*/ 4943350 w 4962805"/>
              <a:gd name="connsiteY176" fmla="*/ 2178996 h 5967564"/>
              <a:gd name="connsiteX177" fmla="*/ 4923894 w 4962805"/>
              <a:gd name="connsiteY177" fmla="*/ 1391056 h 5967564"/>
              <a:gd name="connsiteX178" fmla="*/ 4904439 w 4962805"/>
              <a:gd name="connsiteY178" fmla="*/ 1264596 h 5967564"/>
              <a:gd name="connsiteX179" fmla="*/ 4875256 w 4962805"/>
              <a:gd name="connsiteY179" fmla="*/ 1089498 h 5967564"/>
              <a:gd name="connsiteX180" fmla="*/ 4855801 w 4962805"/>
              <a:gd name="connsiteY180" fmla="*/ 933856 h 5967564"/>
              <a:gd name="connsiteX181" fmla="*/ 4846073 w 4962805"/>
              <a:gd name="connsiteY181" fmla="*/ 807396 h 5967564"/>
              <a:gd name="connsiteX182" fmla="*/ 4826618 w 4962805"/>
              <a:gd name="connsiteY182" fmla="*/ 758758 h 5967564"/>
              <a:gd name="connsiteX183" fmla="*/ 4807162 w 4962805"/>
              <a:gd name="connsiteY183" fmla="*/ 690664 h 5967564"/>
              <a:gd name="connsiteX184" fmla="*/ 4797435 w 4962805"/>
              <a:gd name="connsiteY184" fmla="*/ 632298 h 5967564"/>
              <a:gd name="connsiteX185" fmla="*/ 4787707 w 4962805"/>
              <a:gd name="connsiteY185" fmla="*/ 593388 h 5967564"/>
              <a:gd name="connsiteX186" fmla="*/ 4768252 w 4962805"/>
              <a:gd name="connsiteY186" fmla="*/ 496111 h 5967564"/>
              <a:gd name="connsiteX187" fmla="*/ 4777979 w 4962805"/>
              <a:gd name="connsiteY187" fmla="*/ 350196 h 5967564"/>
              <a:gd name="connsiteX188" fmla="*/ 4758524 w 4962805"/>
              <a:gd name="connsiteY188" fmla="*/ 311285 h 5967564"/>
              <a:gd name="connsiteX189" fmla="*/ 4709886 w 4962805"/>
              <a:gd name="connsiteY189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721545 w 4962805"/>
              <a:gd name="connsiteY107" fmla="*/ 5223753 h 5967564"/>
              <a:gd name="connsiteX108" fmla="*/ 750728 w 4962805"/>
              <a:gd name="connsiteY108" fmla="*/ 5243209 h 5967564"/>
              <a:gd name="connsiteX109" fmla="*/ 770184 w 4962805"/>
              <a:gd name="connsiteY109" fmla="*/ 5272392 h 5967564"/>
              <a:gd name="connsiteX110" fmla="*/ 799367 w 4962805"/>
              <a:gd name="connsiteY110" fmla="*/ 5291847 h 5967564"/>
              <a:gd name="connsiteX111" fmla="*/ 828550 w 4962805"/>
              <a:gd name="connsiteY111" fmla="*/ 5321030 h 5967564"/>
              <a:gd name="connsiteX112" fmla="*/ 857733 w 4962805"/>
              <a:gd name="connsiteY112" fmla="*/ 5340485 h 5967564"/>
              <a:gd name="connsiteX113" fmla="*/ 886916 w 4962805"/>
              <a:gd name="connsiteY113" fmla="*/ 5369668 h 5967564"/>
              <a:gd name="connsiteX114" fmla="*/ 916099 w 4962805"/>
              <a:gd name="connsiteY114" fmla="*/ 5379396 h 5967564"/>
              <a:gd name="connsiteX115" fmla="*/ 945282 w 4962805"/>
              <a:gd name="connsiteY115" fmla="*/ 5398851 h 5967564"/>
              <a:gd name="connsiteX116" fmla="*/ 984192 w 4962805"/>
              <a:gd name="connsiteY116" fmla="*/ 5428034 h 5967564"/>
              <a:gd name="connsiteX117" fmla="*/ 1062013 w 4962805"/>
              <a:gd name="connsiteY117" fmla="*/ 5447490 h 5967564"/>
              <a:gd name="connsiteX118" fmla="*/ 1100924 w 4962805"/>
              <a:gd name="connsiteY118" fmla="*/ 5466945 h 5967564"/>
              <a:gd name="connsiteX119" fmla="*/ 1237111 w 4962805"/>
              <a:gd name="connsiteY119" fmla="*/ 5496128 h 5967564"/>
              <a:gd name="connsiteX120" fmla="*/ 1305205 w 4962805"/>
              <a:gd name="connsiteY120" fmla="*/ 5525311 h 5967564"/>
              <a:gd name="connsiteX121" fmla="*/ 1392754 w 4962805"/>
              <a:gd name="connsiteY121" fmla="*/ 5554494 h 5967564"/>
              <a:gd name="connsiteX122" fmla="*/ 1431664 w 4962805"/>
              <a:gd name="connsiteY122" fmla="*/ 5573949 h 5967564"/>
              <a:gd name="connsiteX123" fmla="*/ 1509486 w 4962805"/>
              <a:gd name="connsiteY123" fmla="*/ 5603132 h 5967564"/>
              <a:gd name="connsiteX124" fmla="*/ 1616490 w 4962805"/>
              <a:gd name="connsiteY124" fmla="*/ 5632315 h 5967564"/>
              <a:gd name="connsiteX125" fmla="*/ 1655401 w 4962805"/>
              <a:gd name="connsiteY125" fmla="*/ 5671226 h 5967564"/>
              <a:gd name="connsiteX126" fmla="*/ 1742950 w 4962805"/>
              <a:gd name="connsiteY126" fmla="*/ 5680953 h 5967564"/>
              <a:gd name="connsiteX127" fmla="*/ 1811043 w 4962805"/>
              <a:gd name="connsiteY127" fmla="*/ 5700409 h 5967564"/>
              <a:gd name="connsiteX128" fmla="*/ 2054235 w 4962805"/>
              <a:gd name="connsiteY128" fmla="*/ 5729592 h 5967564"/>
              <a:gd name="connsiteX129" fmla="*/ 2190422 w 4962805"/>
              <a:gd name="connsiteY129" fmla="*/ 5749047 h 5967564"/>
              <a:gd name="connsiteX130" fmla="*/ 2297426 w 4962805"/>
              <a:gd name="connsiteY130" fmla="*/ 5768502 h 5967564"/>
              <a:gd name="connsiteX131" fmla="*/ 2482252 w 4962805"/>
              <a:gd name="connsiteY131" fmla="*/ 5778230 h 5967564"/>
              <a:gd name="connsiteX132" fmla="*/ 2696260 w 4962805"/>
              <a:gd name="connsiteY132" fmla="*/ 5807413 h 5967564"/>
              <a:gd name="connsiteX133" fmla="*/ 2696260 w 4962805"/>
              <a:gd name="connsiteY133" fmla="*/ 5807413 h 5967564"/>
              <a:gd name="connsiteX134" fmla="*/ 2744899 w 4962805"/>
              <a:gd name="connsiteY134" fmla="*/ 5817141 h 5967564"/>
              <a:gd name="connsiteX135" fmla="*/ 3717664 w 4962805"/>
              <a:gd name="connsiteY135" fmla="*/ 5797685 h 5967564"/>
              <a:gd name="connsiteX136" fmla="*/ 3814941 w 4962805"/>
              <a:gd name="connsiteY136" fmla="*/ 5768502 h 5967564"/>
              <a:gd name="connsiteX137" fmla="*/ 3931673 w 4962805"/>
              <a:gd name="connsiteY137" fmla="*/ 5739319 h 5967564"/>
              <a:gd name="connsiteX138" fmla="*/ 4028950 w 4962805"/>
              <a:gd name="connsiteY138" fmla="*/ 5710136 h 5967564"/>
              <a:gd name="connsiteX139" fmla="*/ 4077588 w 4962805"/>
              <a:gd name="connsiteY139" fmla="*/ 5690681 h 5967564"/>
              <a:gd name="connsiteX140" fmla="*/ 4204047 w 4962805"/>
              <a:gd name="connsiteY140" fmla="*/ 5661498 h 5967564"/>
              <a:gd name="connsiteX141" fmla="*/ 4301324 w 4962805"/>
              <a:gd name="connsiteY141" fmla="*/ 5622588 h 5967564"/>
              <a:gd name="connsiteX142" fmla="*/ 4340235 w 4962805"/>
              <a:gd name="connsiteY142" fmla="*/ 5612860 h 5967564"/>
              <a:gd name="connsiteX143" fmla="*/ 4379145 w 4962805"/>
              <a:gd name="connsiteY143" fmla="*/ 5564222 h 5967564"/>
              <a:gd name="connsiteX144" fmla="*/ 4486150 w 4962805"/>
              <a:gd name="connsiteY144" fmla="*/ 5466945 h 5967564"/>
              <a:gd name="connsiteX145" fmla="*/ 4544516 w 4962805"/>
              <a:gd name="connsiteY145" fmla="*/ 5389124 h 5967564"/>
              <a:gd name="connsiteX146" fmla="*/ 4563971 w 4962805"/>
              <a:gd name="connsiteY146" fmla="*/ 5359941 h 5967564"/>
              <a:gd name="connsiteX147" fmla="*/ 4593154 w 4962805"/>
              <a:gd name="connsiteY147" fmla="*/ 5321030 h 5967564"/>
              <a:gd name="connsiteX148" fmla="*/ 4622337 w 4962805"/>
              <a:gd name="connsiteY148" fmla="*/ 5291847 h 5967564"/>
              <a:gd name="connsiteX149" fmla="*/ 4661247 w 4962805"/>
              <a:gd name="connsiteY149" fmla="*/ 5204298 h 5967564"/>
              <a:gd name="connsiteX150" fmla="*/ 4700158 w 4962805"/>
              <a:gd name="connsiteY150" fmla="*/ 5126477 h 5967564"/>
              <a:gd name="connsiteX151" fmla="*/ 4709886 w 4962805"/>
              <a:gd name="connsiteY151" fmla="*/ 5087566 h 5967564"/>
              <a:gd name="connsiteX152" fmla="*/ 4739069 w 4962805"/>
              <a:gd name="connsiteY152" fmla="*/ 5058383 h 5967564"/>
              <a:gd name="connsiteX153" fmla="*/ 4748796 w 4962805"/>
              <a:gd name="connsiteY153" fmla="*/ 5019473 h 5967564"/>
              <a:gd name="connsiteX154" fmla="*/ 4768252 w 4962805"/>
              <a:gd name="connsiteY154" fmla="*/ 5000017 h 5967564"/>
              <a:gd name="connsiteX155" fmla="*/ 4777979 w 4962805"/>
              <a:gd name="connsiteY155" fmla="*/ 4961107 h 5967564"/>
              <a:gd name="connsiteX156" fmla="*/ 4797435 w 4962805"/>
              <a:gd name="connsiteY156" fmla="*/ 4941651 h 5967564"/>
              <a:gd name="connsiteX157" fmla="*/ 4836345 w 4962805"/>
              <a:gd name="connsiteY157" fmla="*/ 4883285 h 5967564"/>
              <a:gd name="connsiteX158" fmla="*/ 4855801 w 4962805"/>
              <a:gd name="connsiteY158" fmla="*/ 4854102 h 5967564"/>
              <a:gd name="connsiteX159" fmla="*/ 4865528 w 4962805"/>
              <a:gd name="connsiteY159" fmla="*/ 4795736 h 5967564"/>
              <a:gd name="connsiteX160" fmla="*/ 4884984 w 4962805"/>
              <a:gd name="connsiteY160" fmla="*/ 4756826 h 5967564"/>
              <a:gd name="connsiteX161" fmla="*/ 4904439 w 4962805"/>
              <a:gd name="connsiteY161" fmla="*/ 4708188 h 5967564"/>
              <a:gd name="connsiteX162" fmla="*/ 4914167 w 4962805"/>
              <a:gd name="connsiteY162" fmla="*/ 4640094 h 5967564"/>
              <a:gd name="connsiteX163" fmla="*/ 4933622 w 4962805"/>
              <a:gd name="connsiteY163" fmla="*/ 4601183 h 5967564"/>
              <a:gd name="connsiteX164" fmla="*/ 4953077 w 4962805"/>
              <a:gd name="connsiteY164" fmla="*/ 4494179 h 5967564"/>
              <a:gd name="connsiteX165" fmla="*/ 4943350 w 4962805"/>
              <a:gd name="connsiteY165" fmla="*/ 4153711 h 5967564"/>
              <a:gd name="connsiteX166" fmla="*/ 4933622 w 4962805"/>
              <a:gd name="connsiteY166" fmla="*/ 4105073 h 5967564"/>
              <a:gd name="connsiteX167" fmla="*/ 4914167 w 4962805"/>
              <a:gd name="connsiteY167" fmla="*/ 4036979 h 5967564"/>
              <a:gd name="connsiteX168" fmla="*/ 4875256 w 4962805"/>
              <a:gd name="connsiteY168" fmla="*/ 3939702 h 5967564"/>
              <a:gd name="connsiteX169" fmla="*/ 4884984 w 4962805"/>
              <a:gd name="connsiteY169" fmla="*/ 3365771 h 5967564"/>
              <a:gd name="connsiteX170" fmla="*/ 4923894 w 4962805"/>
              <a:gd name="connsiteY170" fmla="*/ 3219856 h 5967564"/>
              <a:gd name="connsiteX171" fmla="*/ 4933622 w 4962805"/>
              <a:gd name="connsiteY171" fmla="*/ 3132307 h 5967564"/>
              <a:gd name="connsiteX172" fmla="*/ 4953077 w 4962805"/>
              <a:gd name="connsiteY172" fmla="*/ 2976664 h 5967564"/>
              <a:gd name="connsiteX173" fmla="*/ 4962805 w 4962805"/>
              <a:gd name="connsiteY173" fmla="*/ 2879388 h 5967564"/>
              <a:gd name="connsiteX174" fmla="*/ 4953077 w 4962805"/>
              <a:gd name="connsiteY174" fmla="*/ 2256817 h 5967564"/>
              <a:gd name="connsiteX175" fmla="*/ 4943350 w 4962805"/>
              <a:gd name="connsiteY175" fmla="*/ 2178996 h 5967564"/>
              <a:gd name="connsiteX176" fmla="*/ 4923894 w 4962805"/>
              <a:gd name="connsiteY176" fmla="*/ 1391056 h 5967564"/>
              <a:gd name="connsiteX177" fmla="*/ 4904439 w 4962805"/>
              <a:gd name="connsiteY177" fmla="*/ 1264596 h 5967564"/>
              <a:gd name="connsiteX178" fmla="*/ 4875256 w 4962805"/>
              <a:gd name="connsiteY178" fmla="*/ 1089498 h 5967564"/>
              <a:gd name="connsiteX179" fmla="*/ 4855801 w 4962805"/>
              <a:gd name="connsiteY179" fmla="*/ 933856 h 5967564"/>
              <a:gd name="connsiteX180" fmla="*/ 4846073 w 4962805"/>
              <a:gd name="connsiteY180" fmla="*/ 807396 h 5967564"/>
              <a:gd name="connsiteX181" fmla="*/ 4826618 w 4962805"/>
              <a:gd name="connsiteY181" fmla="*/ 758758 h 5967564"/>
              <a:gd name="connsiteX182" fmla="*/ 4807162 w 4962805"/>
              <a:gd name="connsiteY182" fmla="*/ 690664 h 5967564"/>
              <a:gd name="connsiteX183" fmla="*/ 4797435 w 4962805"/>
              <a:gd name="connsiteY183" fmla="*/ 632298 h 5967564"/>
              <a:gd name="connsiteX184" fmla="*/ 4787707 w 4962805"/>
              <a:gd name="connsiteY184" fmla="*/ 593388 h 5967564"/>
              <a:gd name="connsiteX185" fmla="*/ 4768252 w 4962805"/>
              <a:gd name="connsiteY185" fmla="*/ 496111 h 5967564"/>
              <a:gd name="connsiteX186" fmla="*/ 4777979 w 4962805"/>
              <a:gd name="connsiteY186" fmla="*/ 350196 h 5967564"/>
              <a:gd name="connsiteX187" fmla="*/ 4758524 w 4962805"/>
              <a:gd name="connsiteY187" fmla="*/ 311285 h 5967564"/>
              <a:gd name="connsiteX188" fmla="*/ 4709886 w 4962805"/>
              <a:gd name="connsiteY188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70184 w 4962805"/>
              <a:gd name="connsiteY108" fmla="*/ 5272392 h 5967564"/>
              <a:gd name="connsiteX109" fmla="*/ 799367 w 4962805"/>
              <a:gd name="connsiteY109" fmla="*/ 5291847 h 5967564"/>
              <a:gd name="connsiteX110" fmla="*/ 828550 w 4962805"/>
              <a:gd name="connsiteY110" fmla="*/ 5321030 h 5967564"/>
              <a:gd name="connsiteX111" fmla="*/ 857733 w 4962805"/>
              <a:gd name="connsiteY111" fmla="*/ 5340485 h 5967564"/>
              <a:gd name="connsiteX112" fmla="*/ 886916 w 4962805"/>
              <a:gd name="connsiteY112" fmla="*/ 5369668 h 5967564"/>
              <a:gd name="connsiteX113" fmla="*/ 916099 w 4962805"/>
              <a:gd name="connsiteY113" fmla="*/ 5379396 h 5967564"/>
              <a:gd name="connsiteX114" fmla="*/ 945282 w 4962805"/>
              <a:gd name="connsiteY114" fmla="*/ 5398851 h 5967564"/>
              <a:gd name="connsiteX115" fmla="*/ 984192 w 4962805"/>
              <a:gd name="connsiteY115" fmla="*/ 5428034 h 5967564"/>
              <a:gd name="connsiteX116" fmla="*/ 1062013 w 4962805"/>
              <a:gd name="connsiteY116" fmla="*/ 5447490 h 5967564"/>
              <a:gd name="connsiteX117" fmla="*/ 1100924 w 4962805"/>
              <a:gd name="connsiteY117" fmla="*/ 5466945 h 5967564"/>
              <a:gd name="connsiteX118" fmla="*/ 1237111 w 4962805"/>
              <a:gd name="connsiteY118" fmla="*/ 5496128 h 5967564"/>
              <a:gd name="connsiteX119" fmla="*/ 1305205 w 4962805"/>
              <a:gd name="connsiteY119" fmla="*/ 5525311 h 5967564"/>
              <a:gd name="connsiteX120" fmla="*/ 1392754 w 4962805"/>
              <a:gd name="connsiteY120" fmla="*/ 5554494 h 5967564"/>
              <a:gd name="connsiteX121" fmla="*/ 1431664 w 4962805"/>
              <a:gd name="connsiteY121" fmla="*/ 5573949 h 5967564"/>
              <a:gd name="connsiteX122" fmla="*/ 1509486 w 4962805"/>
              <a:gd name="connsiteY122" fmla="*/ 5603132 h 5967564"/>
              <a:gd name="connsiteX123" fmla="*/ 1616490 w 4962805"/>
              <a:gd name="connsiteY123" fmla="*/ 5632315 h 5967564"/>
              <a:gd name="connsiteX124" fmla="*/ 1655401 w 4962805"/>
              <a:gd name="connsiteY124" fmla="*/ 5671226 h 5967564"/>
              <a:gd name="connsiteX125" fmla="*/ 1742950 w 4962805"/>
              <a:gd name="connsiteY125" fmla="*/ 5680953 h 5967564"/>
              <a:gd name="connsiteX126" fmla="*/ 1811043 w 4962805"/>
              <a:gd name="connsiteY126" fmla="*/ 5700409 h 5967564"/>
              <a:gd name="connsiteX127" fmla="*/ 2054235 w 4962805"/>
              <a:gd name="connsiteY127" fmla="*/ 5729592 h 5967564"/>
              <a:gd name="connsiteX128" fmla="*/ 2190422 w 4962805"/>
              <a:gd name="connsiteY128" fmla="*/ 5749047 h 5967564"/>
              <a:gd name="connsiteX129" fmla="*/ 2297426 w 4962805"/>
              <a:gd name="connsiteY129" fmla="*/ 5768502 h 5967564"/>
              <a:gd name="connsiteX130" fmla="*/ 2482252 w 4962805"/>
              <a:gd name="connsiteY130" fmla="*/ 5778230 h 5967564"/>
              <a:gd name="connsiteX131" fmla="*/ 2696260 w 4962805"/>
              <a:gd name="connsiteY131" fmla="*/ 5807413 h 5967564"/>
              <a:gd name="connsiteX132" fmla="*/ 2696260 w 4962805"/>
              <a:gd name="connsiteY132" fmla="*/ 5807413 h 5967564"/>
              <a:gd name="connsiteX133" fmla="*/ 2744899 w 4962805"/>
              <a:gd name="connsiteY133" fmla="*/ 5817141 h 5967564"/>
              <a:gd name="connsiteX134" fmla="*/ 3717664 w 4962805"/>
              <a:gd name="connsiteY134" fmla="*/ 5797685 h 5967564"/>
              <a:gd name="connsiteX135" fmla="*/ 3814941 w 4962805"/>
              <a:gd name="connsiteY135" fmla="*/ 5768502 h 5967564"/>
              <a:gd name="connsiteX136" fmla="*/ 3931673 w 4962805"/>
              <a:gd name="connsiteY136" fmla="*/ 5739319 h 5967564"/>
              <a:gd name="connsiteX137" fmla="*/ 4028950 w 4962805"/>
              <a:gd name="connsiteY137" fmla="*/ 5710136 h 5967564"/>
              <a:gd name="connsiteX138" fmla="*/ 4077588 w 4962805"/>
              <a:gd name="connsiteY138" fmla="*/ 5690681 h 5967564"/>
              <a:gd name="connsiteX139" fmla="*/ 4204047 w 4962805"/>
              <a:gd name="connsiteY139" fmla="*/ 5661498 h 5967564"/>
              <a:gd name="connsiteX140" fmla="*/ 4301324 w 4962805"/>
              <a:gd name="connsiteY140" fmla="*/ 5622588 h 5967564"/>
              <a:gd name="connsiteX141" fmla="*/ 4340235 w 4962805"/>
              <a:gd name="connsiteY141" fmla="*/ 5612860 h 5967564"/>
              <a:gd name="connsiteX142" fmla="*/ 4379145 w 4962805"/>
              <a:gd name="connsiteY142" fmla="*/ 5564222 h 5967564"/>
              <a:gd name="connsiteX143" fmla="*/ 4486150 w 4962805"/>
              <a:gd name="connsiteY143" fmla="*/ 5466945 h 5967564"/>
              <a:gd name="connsiteX144" fmla="*/ 4544516 w 4962805"/>
              <a:gd name="connsiteY144" fmla="*/ 5389124 h 5967564"/>
              <a:gd name="connsiteX145" fmla="*/ 4563971 w 4962805"/>
              <a:gd name="connsiteY145" fmla="*/ 5359941 h 5967564"/>
              <a:gd name="connsiteX146" fmla="*/ 4593154 w 4962805"/>
              <a:gd name="connsiteY146" fmla="*/ 5321030 h 5967564"/>
              <a:gd name="connsiteX147" fmla="*/ 4622337 w 4962805"/>
              <a:gd name="connsiteY147" fmla="*/ 5291847 h 5967564"/>
              <a:gd name="connsiteX148" fmla="*/ 4661247 w 4962805"/>
              <a:gd name="connsiteY148" fmla="*/ 5204298 h 5967564"/>
              <a:gd name="connsiteX149" fmla="*/ 4700158 w 4962805"/>
              <a:gd name="connsiteY149" fmla="*/ 5126477 h 5967564"/>
              <a:gd name="connsiteX150" fmla="*/ 4709886 w 4962805"/>
              <a:gd name="connsiteY150" fmla="*/ 5087566 h 5967564"/>
              <a:gd name="connsiteX151" fmla="*/ 4739069 w 4962805"/>
              <a:gd name="connsiteY151" fmla="*/ 5058383 h 5967564"/>
              <a:gd name="connsiteX152" fmla="*/ 4748796 w 4962805"/>
              <a:gd name="connsiteY152" fmla="*/ 5019473 h 5967564"/>
              <a:gd name="connsiteX153" fmla="*/ 4768252 w 4962805"/>
              <a:gd name="connsiteY153" fmla="*/ 5000017 h 5967564"/>
              <a:gd name="connsiteX154" fmla="*/ 4777979 w 4962805"/>
              <a:gd name="connsiteY154" fmla="*/ 4961107 h 5967564"/>
              <a:gd name="connsiteX155" fmla="*/ 4797435 w 4962805"/>
              <a:gd name="connsiteY155" fmla="*/ 4941651 h 5967564"/>
              <a:gd name="connsiteX156" fmla="*/ 4836345 w 4962805"/>
              <a:gd name="connsiteY156" fmla="*/ 4883285 h 5967564"/>
              <a:gd name="connsiteX157" fmla="*/ 4855801 w 4962805"/>
              <a:gd name="connsiteY157" fmla="*/ 4854102 h 5967564"/>
              <a:gd name="connsiteX158" fmla="*/ 4865528 w 4962805"/>
              <a:gd name="connsiteY158" fmla="*/ 4795736 h 5967564"/>
              <a:gd name="connsiteX159" fmla="*/ 4884984 w 4962805"/>
              <a:gd name="connsiteY159" fmla="*/ 4756826 h 5967564"/>
              <a:gd name="connsiteX160" fmla="*/ 4904439 w 4962805"/>
              <a:gd name="connsiteY160" fmla="*/ 4708188 h 5967564"/>
              <a:gd name="connsiteX161" fmla="*/ 4914167 w 4962805"/>
              <a:gd name="connsiteY161" fmla="*/ 4640094 h 5967564"/>
              <a:gd name="connsiteX162" fmla="*/ 4933622 w 4962805"/>
              <a:gd name="connsiteY162" fmla="*/ 4601183 h 5967564"/>
              <a:gd name="connsiteX163" fmla="*/ 4953077 w 4962805"/>
              <a:gd name="connsiteY163" fmla="*/ 4494179 h 5967564"/>
              <a:gd name="connsiteX164" fmla="*/ 4943350 w 4962805"/>
              <a:gd name="connsiteY164" fmla="*/ 4153711 h 5967564"/>
              <a:gd name="connsiteX165" fmla="*/ 4933622 w 4962805"/>
              <a:gd name="connsiteY165" fmla="*/ 4105073 h 5967564"/>
              <a:gd name="connsiteX166" fmla="*/ 4914167 w 4962805"/>
              <a:gd name="connsiteY166" fmla="*/ 4036979 h 5967564"/>
              <a:gd name="connsiteX167" fmla="*/ 4875256 w 4962805"/>
              <a:gd name="connsiteY167" fmla="*/ 3939702 h 5967564"/>
              <a:gd name="connsiteX168" fmla="*/ 4884984 w 4962805"/>
              <a:gd name="connsiteY168" fmla="*/ 3365771 h 5967564"/>
              <a:gd name="connsiteX169" fmla="*/ 4923894 w 4962805"/>
              <a:gd name="connsiteY169" fmla="*/ 3219856 h 5967564"/>
              <a:gd name="connsiteX170" fmla="*/ 4933622 w 4962805"/>
              <a:gd name="connsiteY170" fmla="*/ 3132307 h 5967564"/>
              <a:gd name="connsiteX171" fmla="*/ 4953077 w 4962805"/>
              <a:gd name="connsiteY171" fmla="*/ 2976664 h 5967564"/>
              <a:gd name="connsiteX172" fmla="*/ 4962805 w 4962805"/>
              <a:gd name="connsiteY172" fmla="*/ 2879388 h 5967564"/>
              <a:gd name="connsiteX173" fmla="*/ 4953077 w 4962805"/>
              <a:gd name="connsiteY173" fmla="*/ 2256817 h 5967564"/>
              <a:gd name="connsiteX174" fmla="*/ 4943350 w 4962805"/>
              <a:gd name="connsiteY174" fmla="*/ 2178996 h 5967564"/>
              <a:gd name="connsiteX175" fmla="*/ 4923894 w 4962805"/>
              <a:gd name="connsiteY175" fmla="*/ 1391056 h 5967564"/>
              <a:gd name="connsiteX176" fmla="*/ 4904439 w 4962805"/>
              <a:gd name="connsiteY176" fmla="*/ 1264596 h 5967564"/>
              <a:gd name="connsiteX177" fmla="*/ 4875256 w 4962805"/>
              <a:gd name="connsiteY177" fmla="*/ 1089498 h 5967564"/>
              <a:gd name="connsiteX178" fmla="*/ 4855801 w 4962805"/>
              <a:gd name="connsiteY178" fmla="*/ 933856 h 5967564"/>
              <a:gd name="connsiteX179" fmla="*/ 4846073 w 4962805"/>
              <a:gd name="connsiteY179" fmla="*/ 807396 h 5967564"/>
              <a:gd name="connsiteX180" fmla="*/ 4826618 w 4962805"/>
              <a:gd name="connsiteY180" fmla="*/ 758758 h 5967564"/>
              <a:gd name="connsiteX181" fmla="*/ 4807162 w 4962805"/>
              <a:gd name="connsiteY181" fmla="*/ 690664 h 5967564"/>
              <a:gd name="connsiteX182" fmla="*/ 4797435 w 4962805"/>
              <a:gd name="connsiteY182" fmla="*/ 632298 h 5967564"/>
              <a:gd name="connsiteX183" fmla="*/ 4787707 w 4962805"/>
              <a:gd name="connsiteY183" fmla="*/ 593388 h 5967564"/>
              <a:gd name="connsiteX184" fmla="*/ 4768252 w 4962805"/>
              <a:gd name="connsiteY184" fmla="*/ 496111 h 5967564"/>
              <a:gd name="connsiteX185" fmla="*/ 4777979 w 4962805"/>
              <a:gd name="connsiteY185" fmla="*/ 350196 h 5967564"/>
              <a:gd name="connsiteX186" fmla="*/ 4758524 w 4962805"/>
              <a:gd name="connsiteY186" fmla="*/ 311285 h 5967564"/>
              <a:gd name="connsiteX187" fmla="*/ 4709886 w 4962805"/>
              <a:gd name="connsiteY187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99367 w 4962805"/>
              <a:gd name="connsiteY108" fmla="*/ 5291847 h 5967564"/>
              <a:gd name="connsiteX109" fmla="*/ 828550 w 4962805"/>
              <a:gd name="connsiteY109" fmla="*/ 5321030 h 5967564"/>
              <a:gd name="connsiteX110" fmla="*/ 857733 w 4962805"/>
              <a:gd name="connsiteY110" fmla="*/ 5340485 h 5967564"/>
              <a:gd name="connsiteX111" fmla="*/ 886916 w 4962805"/>
              <a:gd name="connsiteY111" fmla="*/ 5369668 h 5967564"/>
              <a:gd name="connsiteX112" fmla="*/ 916099 w 4962805"/>
              <a:gd name="connsiteY112" fmla="*/ 5379396 h 5967564"/>
              <a:gd name="connsiteX113" fmla="*/ 945282 w 4962805"/>
              <a:gd name="connsiteY113" fmla="*/ 5398851 h 5967564"/>
              <a:gd name="connsiteX114" fmla="*/ 984192 w 4962805"/>
              <a:gd name="connsiteY114" fmla="*/ 5428034 h 5967564"/>
              <a:gd name="connsiteX115" fmla="*/ 1062013 w 4962805"/>
              <a:gd name="connsiteY115" fmla="*/ 5447490 h 5967564"/>
              <a:gd name="connsiteX116" fmla="*/ 1100924 w 4962805"/>
              <a:gd name="connsiteY116" fmla="*/ 5466945 h 5967564"/>
              <a:gd name="connsiteX117" fmla="*/ 1237111 w 4962805"/>
              <a:gd name="connsiteY117" fmla="*/ 5496128 h 5967564"/>
              <a:gd name="connsiteX118" fmla="*/ 1305205 w 4962805"/>
              <a:gd name="connsiteY118" fmla="*/ 5525311 h 5967564"/>
              <a:gd name="connsiteX119" fmla="*/ 1392754 w 4962805"/>
              <a:gd name="connsiteY119" fmla="*/ 5554494 h 5967564"/>
              <a:gd name="connsiteX120" fmla="*/ 1431664 w 4962805"/>
              <a:gd name="connsiteY120" fmla="*/ 5573949 h 5967564"/>
              <a:gd name="connsiteX121" fmla="*/ 1509486 w 4962805"/>
              <a:gd name="connsiteY121" fmla="*/ 5603132 h 5967564"/>
              <a:gd name="connsiteX122" fmla="*/ 1616490 w 4962805"/>
              <a:gd name="connsiteY122" fmla="*/ 5632315 h 5967564"/>
              <a:gd name="connsiteX123" fmla="*/ 1655401 w 4962805"/>
              <a:gd name="connsiteY123" fmla="*/ 5671226 h 5967564"/>
              <a:gd name="connsiteX124" fmla="*/ 1742950 w 4962805"/>
              <a:gd name="connsiteY124" fmla="*/ 5680953 h 5967564"/>
              <a:gd name="connsiteX125" fmla="*/ 1811043 w 4962805"/>
              <a:gd name="connsiteY125" fmla="*/ 5700409 h 5967564"/>
              <a:gd name="connsiteX126" fmla="*/ 2054235 w 4962805"/>
              <a:gd name="connsiteY126" fmla="*/ 5729592 h 5967564"/>
              <a:gd name="connsiteX127" fmla="*/ 2190422 w 4962805"/>
              <a:gd name="connsiteY127" fmla="*/ 5749047 h 5967564"/>
              <a:gd name="connsiteX128" fmla="*/ 2297426 w 4962805"/>
              <a:gd name="connsiteY128" fmla="*/ 5768502 h 5967564"/>
              <a:gd name="connsiteX129" fmla="*/ 2482252 w 4962805"/>
              <a:gd name="connsiteY129" fmla="*/ 5778230 h 5967564"/>
              <a:gd name="connsiteX130" fmla="*/ 2696260 w 4962805"/>
              <a:gd name="connsiteY130" fmla="*/ 5807413 h 5967564"/>
              <a:gd name="connsiteX131" fmla="*/ 2696260 w 4962805"/>
              <a:gd name="connsiteY131" fmla="*/ 5807413 h 5967564"/>
              <a:gd name="connsiteX132" fmla="*/ 2744899 w 4962805"/>
              <a:gd name="connsiteY132" fmla="*/ 5817141 h 5967564"/>
              <a:gd name="connsiteX133" fmla="*/ 3717664 w 4962805"/>
              <a:gd name="connsiteY133" fmla="*/ 5797685 h 5967564"/>
              <a:gd name="connsiteX134" fmla="*/ 3814941 w 4962805"/>
              <a:gd name="connsiteY134" fmla="*/ 5768502 h 5967564"/>
              <a:gd name="connsiteX135" fmla="*/ 3931673 w 4962805"/>
              <a:gd name="connsiteY135" fmla="*/ 5739319 h 5967564"/>
              <a:gd name="connsiteX136" fmla="*/ 4028950 w 4962805"/>
              <a:gd name="connsiteY136" fmla="*/ 5710136 h 5967564"/>
              <a:gd name="connsiteX137" fmla="*/ 4077588 w 4962805"/>
              <a:gd name="connsiteY137" fmla="*/ 5690681 h 5967564"/>
              <a:gd name="connsiteX138" fmla="*/ 4204047 w 4962805"/>
              <a:gd name="connsiteY138" fmla="*/ 5661498 h 5967564"/>
              <a:gd name="connsiteX139" fmla="*/ 4301324 w 4962805"/>
              <a:gd name="connsiteY139" fmla="*/ 5622588 h 5967564"/>
              <a:gd name="connsiteX140" fmla="*/ 4340235 w 4962805"/>
              <a:gd name="connsiteY140" fmla="*/ 5612860 h 5967564"/>
              <a:gd name="connsiteX141" fmla="*/ 4379145 w 4962805"/>
              <a:gd name="connsiteY141" fmla="*/ 5564222 h 5967564"/>
              <a:gd name="connsiteX142" fmla="*/ 4486150 w 4962805"/>
              <a:gd name="connsiteY142" fmla="*/ 5466945 h 5967564"/>
              <a:gd name="connsiteX143" fmla="*/ 4544516 w 4962805"/>
              <a:gd name="connsiteY143" fmla="*/ 5389124 h 5967564"/>
              <a:gd name="connsiteX144" fmla="*/ 4563971 w 4962805"/>
              <a:gd name="connsiteY144" fmla="*/ 5359941 h 5967564"/>
              <a:gd name="connsiteX145" fmla="*/ 4593154 w 4962805"/>
              <a:gd name="connsiteY145" fmla="*/ 5321030 h 5967564"/>
              <a:gd name="connsiteX146" fmla="*/ 4622337 w 4962805"/>
              <a:gd name="connsiteY146" fmla="*/ 5291847 h 5967564"/>
              <a:gd name="connsiteX147" fmla="*/ 4661247 w 4962805"/>
              <a:gd name="connsiteY147" fmla="*/ 5204298 h 5967564"/>
              <a:gd name="connsiteX148" fmla="*/ 4700158 w 4962805"/>
              <a:gd name="connsiteY148" fmla="*/ 5126477 h 5967564"/>
              <a:gd name="connsiteX149" fmla="*/ 4709886 w 4962805"/>
              <a:gd name="connsiteY149" fmla="*/ 5087566 h 5967564"/>
              <a:gd name="connsiteX150" fmla="*/ 4739069 w 4962805"/>
              <a:gd name="connsiteY150" fmla="*/ 5058383 h 5967564"/>
              <a:gd name="connsiteX151" fmla="*/ 4748796 w 4962805"/>
              <a:gd name="connsiteY151" fmla="*/ 5019473 h 5967564"/>
              <a:gd name="connsiteX152" fmla="*/ 4768252 w 4962805"/>
              <a:gd name="connsiteY152" fmla="*/ 5000017 h 5967564"/>
              <a:gd name="connsiteX153" fmla="*/ 4777979 w 4962805"/>
              <a:gd name="connsiteY153" fmla="*/ 4961107 h 5967564"/>
              <a:gd name="connsiteX154" fmla="*/ 4797435 w 4962805"/>
              <a:gd name="connsiteY154" fmla="*/ 4941651 h 5967564"/>
              <a:gd name="connsiteX155" fmla="*/ 4836345 w 4962805"/>
              <a:gd name="connsiteY155" fmla="*/ 4883285 h 5967564"/>
              <a:gd name="connsiteX156" fmla="*/ 4855801 w 4962805"/>
              <a:gd name="connsiteY156" fmla="*/ 4854102 h 5967564"/>
              <a:gd name="connsiteX157" fmla="*/ 4865528 w 4962805"/>
              <a:gd name="connsiteY157" fmla="*/ 4795736 h 5967564"/>
              <a:gd name="connsiteX158" fmla="*/ 4884984 w 4962805"/>
              <a:gd name="connsiteY158" fmla="*/ 4756826 h 5967564"/>
              <a:gd name="connsiteX159" fmla="*/ 4904439 w 4962805"/>
              <a:gd name="connsiteY159" fmla="*/ 4708188 h 5967564"/>
              <a:gd name="connsiteX160" fmla="*/ 4914167 w 4962805"/>
              <a:gd name="connsiteY160" fmla="*/ 4640094 h 5967564"/>
              <a:gd name="connsiteX161" fmla="*/ 4933622 w 4962805"/>
              <a:gd name="connsiteY161" fmla="*/ 4601183 h 5967564"/>
              <a:gd name="connsiteX162" fmla="*/ 4953077 w 4962805"/>
              <a:gd name="connsiteY162" fmla="*/ 4494179 h 5967564"/>
              <a:gd name="connsiteX163" fmla="*/ 4943350 w 4962805"/>
              <a:gd name="connsiteY163" fmla="*/ 4153711 h 5967564"/>
              <a:gd name="connsiteX164" fmla="*/ 4933622 w 4962805"/>
              <a:gd name="connsiteY164" fmla="*/ 4105073 h 5967564"/>
              <a:gd name="connsiteX165" fmla="*/ 4914167 w 4962805"/>
              <a:gd name="connsiteY165" fmla="*/ 4036979 h 5967564"/>
              <a:gd name="connsiteX166" fmla="*/ 4875256 w 4962805"/>
              <a:gd name="connsiteY166" fmla="*/ 3939702 h 5967564"/>
              <a:gd name="connsiteX167" fmla="*/ 4884984 w 4962805"/>
              <a:gd name="connsiteY167" fmla="*/ 3365771 h 5967564"/>
              <a:gd name="connsiteX168" fmla="*/ 4923894 w 4962805"/>
              <a:gd name="connsiteY168" fmla="*/ 3219856 h 5967564"/>
              <a:gd name="connsiteX169" fmla="*/ 4933622 w 4962805"/>
              <a:gd name="connsiteY169" fmla="*/ 3132307 h 5967564"/>
              <a:gd name="connsiteX170" fmla="*/ 4953077 w 4962805"/>
              <a:gd name="connsiteY170" fmla="*/ 2976664 h 5967564"/>
              <a:gd name="connsiteX171" fmla="*/ 4962805 w 4962805"/>
              <a:gd name="connsiteY171" fmla="*/ 2879388 h 5967564"/>
              <a:gd name="connsiteX172" fmla="*/ 4953077 w 4962805"/>
              <a:gd name="connsiteY172" fmla="*/ 2256817 h 5967564"/>
              <a:gd name="connsiteX173" fmla="*/ 4943350 w 4962805"/>
              <a:gd name="connsiteY173" fmla="*/ 2178996 h 5967564"/>
              <a:gd name="connsiteX174" fmla="*/ 4923894 w 4962805"/>
              <a:gd name="connsiteY174" fmla="*/ 1391056 h 5967564"/>
              <a:gd name="connsiteX175" fmla="*/ 4904439 w 4962805"/>
              <a:gd name="connsiteY175" fmla="*/ 1264596 h 5967564"/>
              <a:gd name="connsiteX176" fmla="*/ 4875256 w 4962805"/>
              <a:gd name="connsiteY176" fmla="*/ 1089498 h 5967564"/>
              <a:gd name="connsiteX177" fmla="*/ 4855801 w 4962805"/>
              <a:gd name="connsiteY177" fmla="*/ 933856 h 5967564"/>
              <a:gd name="connsiteX178" fmla="*/ 4846073 w 4962805"/>
              <a:gd name="connsiteY178" fmla="*/ 807396 h 5967564"/>
              <a:gd name="connsiteX179" fmla="*/ 4826618 w 4962805"/>
              <a:gd name="connsiteY179" fmla="*/ 758758 h 5967564"/>
              <a:gd name="connsiteX180" fmla="*/ 4807162 w 4962805"/>
              <a:gd name="connsiteY180" fmla="*/ 690664 h 5967564"/>
              <a:gd name="connsiteX181" fmla="*/ 4797435 w 4962805"/>
              <a:gd name="connsiteY181" fmla="*/ 632298 h 5967564"/>
              <a:gd name="connsiteX182" fmla="*/ 4787707 w 4962805"/>
              <a:gd name="connsiteY182" fmla="*/ 593388 h 5967564"/>
              <a:gd name="connsiteX183" fmla="*/ 4768252 w 4962805"/>
              <a:gd name="connsiteY183" fmla="*/ 496111 h 5967564"/>
              <a:gd name="connsiteX184" fmla="*/ 4777979 w 4962805"/>
              <a:gd name="connsiteY184" fmla="*/ 350196 h 5967564"/>
              <a:gd name="connsiteX185" fmla="*/ 4758524 w 4962805"/>
              <a:gd name="connsiteY185" fmla="*/ 311285 h 5967564"/>
              <a:gd name="connsiteX186" fmla="*/ 4709886 w 4962805"/>
              <a:gd name="connsiteY186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99367 w 4962805"/>
              <a:gd name="connsiteY107" fmla="*/ 5291847 h 5967564"/>
              <a:gd name="connsiteX108" fmla="*/ 828550 w 4962805"/>
              <a:gd name="connsiteY108" fmla="*/ 5321030 h 5967564"/>
              <a:gd name="connsiteX109" fmla="*/ 857733 w 4962805"/>
              <a:gd name="connsiteY109" fmla="*/ 5340485 h 5967564"/>
              <a:gd name="connsiteX110" fmla="*/ 886916 w 4962805"/>
              <a:gd name="connsiteY110" fmla="*/ 5369668 h 5967564"/>
              <a:gd name="connsiteX111" fmla="*/ 916099 w 4962805"/>
              <a:gd name="connsiteY111" fmla="*/ 5379396 h 5967564"/>
              <a:gd name="connsiteX112" fmla="*/ 945282 w 4962805"/>
              <a:gd name="connsiteY112" fmla="*/ 5398851 h 5967564"/>
              <a:gd name="connsiteX113" fmla="*/ 984192 w 4962805"/>
              <a:gd name="connsiteY113" fmla="*/ 5428034 h 5967564"/>
              <a:gd name="connsiteX114" fmla="*/ 1062013 w 4962805"/>
              <a:gd name="connsiteY114" fmla="*/ 5447490 h 5967564"/>
              <a:gd name="connsiteX115" fmla="*/ 1100924 w 4962805"/>
              <a:gd name="connsiteY115" fmla="*/ 5466945 h 5967564"/>
              <a:gd name="connsiteX116" fmla="*/ 1237111 w 4962805"/>
              <a:gd name="connsiteY116" fmla="*/ 5496128 h 5967564"/>
              <a:gd name="connsiteX117" fmla="*/ 1305205 w 4962805"/>
              <a:gd name="connsiteY117" fmla="*/ 5525311 h 5967564"/>
              <a:gd name="connsiteX118" fmla="*/ 1392754 w 4962805"/>
              <a:gd name="connsiteY118" fmla="*/ 5554494 h 5967564"/>
              <a:gd name="connsiteX119" fmla="*/ 1431664 w 4962805"/>
              <a:gd name="connsiteY119" fmla="*/ 5573949 h 5967564"/>
              <a:gd name="connsiteX120" fmla="*/ 1509486 w 4962805"/>
              <a:gd name="connsiteY120" fmla="*/ 5603132 h 5967564"/>
              <a:gd name="connsiteX121" fmla="*/ 1616490 w 4962805"/>
              <a:gd name="connsiteY121" fmla="*/ 5632315 h 5967564"/>
              <a:gd name="connsiteX122" fmla="*/ 1655401 w 4962805"/>
              <a:gd name="connsiteY122" fmla="*/ 5671226 h 5967564"/>
              <a:gd name="connsiteX123" fmla="*/ 1742950 w 4962805"/>
              <a:gd name="connsiteY123" fmla="*/ 5680953 h 5967564"/>
              <a:gd name="connsiteX124" fmla="*/ 1811043 w 4962805"/>
              <a:gd name="connsiteY124" fmla="*/ 5700409 h 5967564"/>
              <a:gd name="connsiteX125" fmla="*/ 2054235 w 4962805"/>
              <a:gd name="connsiteY125" fmla="*/ 5729592 h 5967564"/>
              <a:gd name="connsiteX126" fmla="*/ 2190422 w 4962805"/>
              <a:gd name="connsiteY126" fmla="*/ 5749047 h 5967564"/>
              <a:gd name="connsiteX127" fmla="*/ 2297426 w 4962805"/>
              <a:gd name="connsiteY127" fmla="*/ 5768502 h 5967564"/>
              <a:gd name="connsiteX128" fmla="*/ 2482252 w 4962805"/>
              <a:gd name="connsiteY128" fmla="*/ 5778230 h 5967564"/>
              <a:gd name="connsiteX129" fmla="*/ 2696260 w 4962805"/>
              <a:gd name="connsiteY129" fmla="*/ 5807413 h 5967564"/>
              <a:gd name="connsiteX130" fmla="*/ 2696260 w 4962805"/>
              <a:gd name="connsiteY130" fmla="*/ 5807413 h 5967564"/>
              <a:gd name="connsiteX131" fmla="*/ 2744899 w 4962805"/>
              <a:gd name="connsiteY131" fmla="*/ 5817141 h 5967564"/>
              <a:gd name="connsiteX132" fmla="*/ 3717664 w 4962805"/>
              <a:gd name="connsiteY132" fmla="*/ 5797685 h 5967564"/>
              <a:gd name="connsiteX133" fmla="*/ 3814941 w 4962805"/>
              <a:gd name="connsiteY133" fmla="*/ 5768502 h 5967564"/>
              <a:gd name="connsiteX134" fmla="*/ 3931673 w 4962805"/>
              <a:gd name="connsiteY134" fmla="*/ 5739319 h 5967564"/>
              <a:gd name="connsiteX135" fmla="*/ 4028950 w 4962805"/>
              <a:gd name="connsiteY135" fmla="*/ 5710136 h 5967564"/>
              <a:gd name="connsiteX136" fmla="*/ 4077588 w 4962805"/>
              <a:gd name="connsiteY136" fmla="*/ 5690681 h 5967564"/>
              <a:gd name="connsiteX137" fmla="*/ 4204047 w 4962805"/>
              <a:gd name="connsiteY137" fmla="*/ 5661498 h 5967564"/>
              <a:gd name="connsiteX138" fmla="*/ 4301324 w 4962805"/>
              <a:gd name="connsiteY138" fmla="*/ 5622588 h 5967564"/>
              <a:gd name="connsiteX139" fmla="*/ 4340235 w 4962805"/>
              <a:gd name="connsiteY139" fmla="*/ 5612860 h 5967564"/>
              <a:gd name="connsiteX140" fmla="*/ 4379145 w 4962805"/>
              <a:gd name="connsiteY140" fmla="*/ 5564222 h 5967564"/>
              <a:gd name="connsiteX141" fmla="*/ 4486150 w 4962805"/>
              <a:gd name="connsiteY141" fmla="*/ 5466945 h 5967564"/>
              <a:gd name="connsiteX142" fmla="*/ 4544516 w 4962805"/>
              <a:gd name="connsiteY142" fmla="*/ 5389124 h 5967564"/>
              <a:gd name="connsiteX143" fmla="*/ 4563971 w 4962805"/>
              <a:gd name="connsiteY143" fmla="*/ 5359941 h 5967564"/>
              <a:gd name="connsiteX144" fmla="*/ 4593154 w 4962805"/>
              <a:gd name="connsiteY144" fmla="*/ 5321030 h 5967564"/>
              <a:gd name="connsiteX145" fmla="*/ 4622337 w 4962805"/>
              <a:gd name="connsiteY145" fmla="*/ 5291847 h 5967564"/>
              <a:gd name="connsiteX146" fmla="*/ 4661247 w 4962805"/>
              <a:gd name="connsiteY146" fmla="*/ 5204298 h 5967564"/>
              <a:gd name="connsiteX147" fmla="*/ 4700158 w 4962805"/>
              <a:gd name="connsiteY147" fmla="*/ 5126477 h 5967564"/>
              <a:gd name="connsiteX148" fmla="*/ 4709886 w 4962805"/>
              <a:gd name="connsiteY148" fmla="*/ 5087566 h 5967564"/>
              <a:gd name="connsiteX149" fmla="*/ 4739069 w 4962805"/>
              <a:gd name="connsiteY149" fmla="*/ 5058383 h 5967564"/>
              <a:gd name="connsiteX150" fmla="*/ 4748796 w 4962805"/>
              <a:gd name="connsiteY150" fmla="*/ 5019473 h 5967564"/>
              <a:gd name="connsiteX151" fmla="*/ 4768252 w 4962805"/>
              <a:gd name="connsiteY151" fmla="*/ 5000017 h 5967564"/>
              <a:gd name="connsiteX152" fmla="*/ 4777979 w 4962805"/>
              <a:gd name="connsiteY152" fmla="*/ 4961107 h 5967564"/>
              <a:gd name="connsiteX153" fmla="*/ 4797435 w 4962805"/>
              <a:gd name="connsiteY153" fmla="*/ 4941651 h 5967564"/>
              <a:gd name="connsiteX154" fmla="*/ 4836345 w 4962805"/>
              <a:gd name="connsiteY154" fmla="*/ 4883285 h 5967564"/>
              <a:gd name="connsiteX155" fmla="*/ 4855801 w 4962805"/>
              <a:gd name="connsiteY155" fmla="*/ 4854102 h 5967564"/>
              <a:gd name="connsiteX156" fmla="*/ 4865528 w 4962805"/>
              <a:gd name="connsiteY156" fmla="*/ 4795736 h 5967564"/>
              <a:gd name="connsiteX157" fmla="*/ 4884984 w 4962805"/>
              <a:gd name="connsiteY157" fmla="*/ 4756826 h 5967564"/>
              <a:gd name="connsiteX158" fmla="*/ 4904439 w 4962805"/>
              <a:gd name="connsiteY158" fmla="*/ 4708188 h 5967564"/>
              <a:gd name="connsiteX159" fmla="*/ 4914167 w 4962805"/>
              <a:gd name="connsiteY159" fmla="*/ 4640094 h 5967564"/>
              <a:gd name="connsiteX160" fmla="*/ 4933622 w 4962805"/>
              <a:gd name="connsiteY160" fmla="*/ 4601183 h 5967564"/>
              <a:gd name="connsiteX161" fmla="*/ 4953077 w 4962805"/>
              <a:gd name="connsiteY161" fmla="*/ 4494179 h 5967564"/>
              <a:gd name="connsiteX162" fmla="*/ 4943350 w 4962805"/>
              <a:gd name="connsiteY162" fmla="*/ 4153711 h 5967564"/>
              <a:gd name="connsiteX163" fmla="*/ 4933622 w 4962805"/>
              <a:gd name="connsiteY163" fmla="*/ 4105073 h 5967564"/>
              <a:gd name="connsiteX164" fmla="*/ 4914167 w 4962805"/>
              <a:gd name="connsiteY164" fmla="*/ 4036979 h 5967564"/>
              <a:gd name="connsiteX165" fmla="*/ 4875256 w 4962805"/>
              <a:gd name="connsiteY165" fmla="*/ 3939702 h 5967564"/>
              <a:gd name="connsiteX166" fmla="*/ 4884984 w 4962805"/>
              <a:gd name="connsiteY166" fmla="*/ 3365771 h 5967564"/>
              <a:gd name="connsiteX167" fmla="*/ 4923894 w 4962805"/>
              <a:gd name="connsiteY167" fmla="*/ 3219856 h 5967564"/>
              <a:gd name="connsiteX168" fmla="*/ 4933622 w 4962805"/>
              <a:gd name="connsiteY168" fmla="*/ 3132307 h 5967564"/>
              <a:gd name="connsiteX169" fmla="*/ 4953077 w 4962805"/>
              <a:gd name="connsiteY169" fmla="*/ 2976664 h 5967564"/>
              <a:gd name="connsiteX170" fmla="*/ 4962805 w 4962805"/>
              <a:gd name="connsiteY170" fmla="*/ 2879388 h 5967564"/>
              <a:gd name="connsiteX171" fmla="*/ 4953077 w 4962805"/>
              <a:gd name="connsiteY171" fmla="*/ 2256817 h 5967564"/>
              <a:gd name="connsiteX172" fmla="*/ 4943350 w 4962805"/>
              <a:gd name="connsiteY172" fmla="*/ 2178996 h 5967564"/>
              <a:gd name="connsiteX173" fmla="*/ 4923894 w 4962805"/>
              <a:gd name="connsiteY173" fmla="*/ 1391056 h 5967564"/>
              <a:gd name="connsiteX174" fmla="*/ 4904439 w 4962805"/>
              <a:gd name="connsiteY174" fmla="*/ 1264596 h 5967564"/>
              <a:gd name="connsiteX175" fmla="*/ 4875256 w 4962805"/>
              <a:gd name="connsiteY175" fmla="*/ 1089498 h 5967564"/>
              <a:gd name="connsiteX176" fmla="*/ 4855801 w 4962805"/>
              <a:gd name="connsiteY176" fmla="*/ 933856 h 5967564"/>
              <a:gd name="connsiteX177" fmla="*/ 4846073 w 4962805"/>
              <a:gd name="connsiteY177" fmla="*/ 807396 h 5967564"/>
              <a:gd name="connsiteX178" fmla="*/ 4826618 w 4962805"/>
              <a:gd name="connsiteY178" fmla="*/ 758758 h 5967564"/>
              <a:gd name="connsiteX179" fmla="*/ 4807162 w 4962805"/>
              <a:gd name="connsiteY179" fmla="*/ 690664 h 5967564"/>
              <a:gd name="connsiteX180" fmla="*/ 4797435 w 4962805"/>
              <a:gd name="connsiteY180" fmla="*/ 632298 h 5967564"/>
              <a:gd name="connsiteX181" fmla="*/ 4787707 w 4962805"/>
              <a:gd name="connsiteY181" fmla="*/ 593388 h 5967564"/>
              <a:gd name="connsiteX182" fmla="*/ 4768252 w 4962805"/>
              <a:gd name="connsiteY182" fmla="*/ 496111 h 5967564"/>
              <a:gd name="connsiteX183" fmla="*/ 4777979 w 4962805"/>
              <a:gd name="connsiteY183" fmla="*/ 350196 h 5967564"/>
              <a:gd name="connsiteX184" fmla="*/ 4758524 w 4962805"/>
              <a:gd name="connsiteY184" fmla="*/ 311285 h 5967564"/>
              <a:gd name="connsiteX185" fmla="*/ 4709886 w 4962805"/>
              <a:gd name="connsiteY185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99367 w 4962805"/>
              <a:gd name="connsiteY106" fmla="*/ 5291847 h 5967564"/>
              <a:gd name="connsiteX107" fmla="*/ 828550 w 4962805"/>
              <a:gd name="connsiteY107" fmla="*/ 5321030 h 5967564"/>
              <a:gd name="connsiteX108" fmla="*/ 857733 w 4962805"/>
              <a:gd name="connsiteY108" fmla="*/ 5340485 h 5967564"/>
              <a:gd name="connsiteX109" fmla="*/ 886916 w 4962805"/>
              <a:gd name="connsiteY109" fmla="*/ 5369668 h 5967564"/>
              <a:gd name="connsiteX110" fmla="*/ 916099 w 4962805"/>
              <a:gd name="connsiteY110" fmla="*/ 5379396 h 5967564"/>
              <a:gd name="connsiteX111" fmla="*/ 945282 w 4962805"/>
              <a:gd name="connsiteY111" fmla="*/ 5398851 h 5967564"/>
              <a:gd name="connsiteX112" fmla="*/ 984192 w 4962805"/>
              <a:gd name="connsiteY112" fmla="*/ 5428034 h 5967564"/>
              <a:gd name="connsiteX113" fmla="*/ 1062013 w 4962805"/>
              <a:gd name="connsiteY113" fmla="*/ 5447490 h 5967564"/>
              <a:gd name="connsiteX114" fmla="*/ 1100924 w 4962805"/>
              <a:gd name="connsiteY114" fmla="*/ 5466945 h 5967564"/>
              <a:gd name="connsiteX115" fmla="*/ 1237111 w 4962805"/>
              <a:gd name="connsiteY115" fmla="*/ 5496128 h 5967564"/>
              <a:gd name="connsiteX116" fmla="*/ 1305205 w 4962805"/>
              <a:gd name="connsiteY116" fmla="*/ 5525311 h 5967564"/>
              <a:gd name="connsiteX117" fmla="*/ 1392754 w 4962805"/>
              <a:gd name="connsiteY117" fmla="*/ 5554494 h 5967564"/>
              <a:gd name="connsiteX118" fmla="*/ 1431664 w 4962805"/>
              <a:gd name="connsiteY118" fmla="*/ 5573949 h 5967564"/>
              <a:gd name="connsiteX119" fmla="*/ 1509486 w 4962805"/>
              <a:gd name="connsiteY119" fmla="*/ 5603132 h 5967564"/>
              <a:gd name="connsiteX120" fmla="*/ 1616490 w 4962805"/>
              <a:gd name="connsiteY120" fmla="*/ 5632315 h 5967564"/>
              <a:gd name="connsiteX121" fmla="*/ 1655401 w 4962805"/>
              <a:gd name="connsiteY121" fmla="*/ 5671226 h 5967564"/>
              <a:gd name="connsiteX122" fmla="*/ 1742950 w 4962805"/>
              <a:gd name="connsiteY122" fmla="*/ 5680953 h 5967564"/>
              <a:gd name="connsiteX123" fmla="*/ 1811043 w 4962805"/>
              <a:gd name="connsiteY123" fmla="*/ 5700409 h 5967564"/>
              <a:gd name="connsiteX124" fmla="*/ 2054235 w 4962805"/>
              <a:gd name="connsiteY124" fmla="*/ 5729592 h 5967564"/>
              <a:gd name="connsiteX125" fmla="*/ 2190422 w 4962805"/>
              <a:gd name="connsiteY125" fmla="*/ 5749047 h 5967564"/>
              <a:gd name="connsiteX126" fmla="*/ 2297426 w 4962805"/>
              <a:gd name="connsiteY126" fmla="*/ 5768502 h 5967564"/>
              <a:gd name="connsiteX127" fmla="*/ 2482252 w 4962805"/>
              <a:gd name="connsiteY127" fmla="*/ 5778230 h 5967564"/>
              <a:gd name="connsiteX128" fmla="*/ 2696260 w 4962805"/>
              <a:gd name="connsiteY128" fmla="*/ 5807413 h 5967564"/>
              <a:gd name="connsiteX129" fmla="*/ 2696260 w 4962805"/>
              <a:gd name="connsiteY129" fmla="*/ 5807413 h 5967564"/>
              <a:gd name="connsiteX130" fmla="*/ 2744899 w 4962805"/>
              <a:gd name="connsiteY130" fmla="*/ 5817141 h 5967564"/>
              <a:gd name="connsiteX131" fmla="*/ 3717664 w 4962805"/>
              <a:gd name="connsiteY131" fmla="*/ 5797685 h 5967564"/>
              <a:gd name="connsiteX132" fmla="*/ 3814941 w 4962805"/>
              <a:gd name="connsiteY132" fmla="*/ 5768502 h 5967564"/>
              <a:gd name="connsiteX133" fmla="*/ 3931673 w 4962805"/>
              <a:gd name="connsiteY133" fmla="*/ 5739319 h 5967564"/>
              <a:gd name="connsiteX134" fmla="*/ 4028950 w 4962805"/>
              <a:gd name="connsiteY134" fmla="*/ 5710136 h 5967564"/>
              <a:gd name="connsiteX135" fmla="*/ 4077588 w 4962805"/>
              <a:gd name="connsiteY135" fmla="*/ 5690681 h 5967564"/>
              <a:gd name="connsiteX136" fmla="*/ 4204047 w 4962805"/>
              <a:gd name="connsiteY136" fmla="*/ 5661498 h 5967564"/>
              <a:gd name="connsiteX137" fmla="*/ 4301324 w 4962805"/>
              <a:gd name="connsiteY137" fmla="*/ 5622588 h 5967564"/>
              <a:gd name="connsiteX138" fmla="*/ 4340235 w 4962805"/>
              <a:gd name="connsiteY138" fmla="*/ 5612860 h 5967564"/>
              <a:gd name="connsiteX139" fmla="*/ 4379145 w 4962805"/>
              <a:gd name="connsiteY139" fmla="*/ 5564222 h 5967564"/>
              <a:gd name="connsiteX140" fmla="*/ 4486150 w 4962805"/>
              <a:gd name="connsiteY140" fmla="*/ 5466945 h 5967564"/>
              <a:gd name="connsiteX141" fmla="*/ 4544516 w 4962805"/>
              <a:gd name="connsiteY141" fmla="*/ 5389124 h 5967564"/>
              <a:gd name="connsiteX142" fmla="*/ 4563971 w 4962805"/>
              <a:gd name="connsiteY142" fmla="*/ 5359941 h 5967564"/>
              <a:gd name="connsiteX143" fmla="*/ 4593154 w 4962805"/>
              <a:gd name="connsiteY143" fmla="*/ 5321030 h 5967564"/>
              <a:gd name="connsiteX144" fmla="*/ 4622337 w 4962805"/>
              <a:gd name="connsiteY144" fmla="*/ 5291847 h 5967564"/>
              <a:gd name="connsiteX145" fmla="*/ 4661247 w 4962805"/>
              <a:gd name="connsiteY145" fmla="*/ 5204298 h 5967564"/>
              <a:gd name="connsiteX146" fmla="*/ 4700158 w 4962805"/>
              <a:gd name="connsiteY146" fmla="*/ 5126477 h 5967564"/>
              <a:gd name="connsiteX147" fmla="*/ 4709886 w 4962805"/>
              <a:gd name="connsiteY147" fmla="*/ 5087566 h 5967564"/>
              <a:gd name="connsiteX148" fmla="*/ 4739069 w 4962805"/>
              <a:gd name="connsiteY148" fmla="*/ 5058383 h 5967564"/>
              <a:gd name="connsiteX149" fmla="*/ 4748796 w 4962805"/>
              <a:gd name="connsiteY149" fmla="*/ 5019473 h 5967564"/>
              <a:gd name="connsiteX150" fmla="*/ 4768252 w 4962805"/>
              <a:gd name="connsiteY150" fmla="*/ 5000017 h 5967564"/>
              <a:gd name="connsiteX151" fmla="*/ 4777979 w 4962805"/>
              <a:gd name="connsiteY151" fmla="*/ 4961107 h 5967564"/>
              <a:gd name="connsiteX152" fmla="*/ 4797435 w 4962805"/>
              <a:gd name="connsiteY152" fmla="*/ 4941651 h 5967564"/>
              <a:gd name="connsiteX153" fmla="*/ 4836345 w 4962805"/>
              <a:gd name="connsiteY153" fmla="*/ 4883285 h 5967564"/>
              <a:gd name="connsiteX154" fmla="*/ 4855801 w 4962805"/>
              <a:gd name="connsiteY154" fmla="*/ 4854102 h 5967564"/>
              <a:gd name="connsiteX155" fmla="*/ 4865528 w 4962805"/>
              <a:gd name="connsiteY155" fmla="*/ 4795736 h 5967564"/>
              <a:gd name="connsiteX156" fmla="*/ 4884984 w 4962805"/>
              <a:gd name="connsiteY156" fmla="*/ 4756826 h 5967564"/>
              <a:gd name="connsiteX157" fmla="*/ 4904439 w 4962805"/>
              <a:gd name="connsiteY157" fmla="*/ 4708188 h 5967564"/>
              <a:gd name="connsiteX158" fmla="*/ 4914167 w 4962805"/>
              <a:gd name="connsiteY158" fmla="*/ 4640094 h 5967564"/>
              <a:gd name="connsiteX159" fmla="*/ 4933622 w 4962805"/>
              <a:gd name="connsiteY159" fmla="*/ 4601183 h 5967564"/>
              <a:gd name="connsiteX160" fmla="*/ 4953077 w 4962805"/>
              <a:gd name="connsiteY160" fmla="*/ 4494179 h 5967564"/>
              <a:gd name="connsiteX161" fmla="*/ 4943350 w 4962805"/>
              <a:gd name="connsiteY161" fmla="*/ 4153711 h 5967564"/>
              <a:gd name="connsiteX162" fmla="*/ 4933622 w 4962805"/>
              <a:gd name="connsiteY162" fmla="*/ 4105073 h 5967564"/>
              <a:gd name="connsiteX163" fmla="*/ 4914167 w 4962805"/>
              <a:gd name="connsiteY163" fmla="*/ 4036979 h 5967564"/>
              <a:gd name="connsiteX164" fmla="*/ 4875256 w 4962805"/>
              <a:gd name="connsiteY164" fmla="*/ 3939702 h 5967564"/>
              <a:gd name="connsiteX165" fmla="*/ 4884984 w 4962805"/>
              <a:gd name="connsiteY165" fmla="*/ 3365771 h 5967564"/>
              <a:gd name="connsiteX166" fmla="*/ 4923894 w 4962805"/>
              <a:gd name="connsiteY166" fmla="*/ 3219856 h 5967564"/>
              <a:gd name="connsiteX167" fmla="*/ 4933622 w 4962805"/>
              <a:gd name="connsiteY167" fmla="*/ 3132307 h 5967564"/>
              <a:gd name="connsiteX168" fmla="*/ 4953077 w 4962805"/>
              <a:gd name="connsiteY168" fmla="*/ 2976664 h 5967564"/>
              <a:gd name="connsiteX169" fmla="*/ 4962805 w 4962805"/>
              <a:gd name="connsiteY169" fmla="*/ 2879388 h 5967564"/>
              <a:gd name="connsiteX170" fmla="*/ 4953077 w 4962805"/>
              <a:gd name="connsiteY170" fmla="*/ 2256817 h 5967564"/>
              <a:gd name="connsiteX171" fmla="*/ 4943350 w 4962805"/>
              <a:gd name="connsiteY171" fmla="*/ 2178996 h 5967564"/>
              <a:gd name="connsiteX172" fmla="*/ 4923894 w 4962805"/>
              <a:gd name="connsiteY172" fmla="*/ 1391056 h 5967564"/>
              <a:gd name="connsiteX173" fmla="*/ 4904439 w 4962805"/>
              <a:gd name="connsiteY173" fmla="*/ 1264596 h 5967564"/>
              <a:gd name="connsiteX174" fmla="*/ 4875256 w 4962805"/>
              <a:gd name="connsiteY174" fmla="*/ 1089498 h 5967564"/>
              <a:gd name="connsiteX175" fmla="*/ 4855801 w 4962805"/>
              <a:gd name="connsiteY175" fmla="*/ 933856 h 5967564"/>
              <a:gd name="connsiteX176" fmla="*/ 4846073 w 4962805"/>
              <a:gd name="connsiteY176" fmla="*/ 807396 h 5967564"/>
              <a:gd name="connsiteX177" fmla="*/ 4826618 w 4962805"/>
              <a:gd name="connsiteY177" fmla="*/ 758758 h 5967564"/>
              <a:gd name="connsiteX178" fmla="*/ 4807162 w 4962805"/>
              <a:gd name="connsiteY178" fmla="*/ 690664 h 5967564"/>
              <a:gd name="connsiteX179" fmla="*/ 4797435 w 4962805"/>
              <a:gd name="connsiteY179" fmla="*/ 632298 h 5967564"/>
              <a:gd name="connsiteX180" fmla="*/ 4787707 w 4962805"/>
              <a:gd name="connsiteY180" fmla="*/ 593388 h 5967564"/>
              <a:gd name="connsiteX181" fmla="*/ 4768252 w 4962805"/>
              <a:gd name="connsiteY181" fmla="*/ 496111 h 5967564"/>
              <a:gd name="connsiteX182" fmla="*/ 4777979 w 4962805"/>
              <a:gd name="connsiteY182" fmla="*/ 350196 h 5967564"/>
              <a:gd name="connsiteX183" fmla="*/ 4758524 w 4962805"/>
              <a:gd name="connsiteY183" fmla="*/ 311285 h 5967564"/>
              <a:gd name="connsiteX184" fmla="*/ 4709886 w 4962805"/>
              <a:gd name="connsiteY184" fmla="*/ 262647 h 59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962805" h="5967564">
                <a:moveTo>
                  <a:pt x="4768252" y="311285"/>
                </a:moveTo>
                <a:cubicBezTo>
                  <a:pt x="4736991" y="264395"/>
                  <a:pt x="4744187" y="272652"/>
                  <a:pt x="4690430" y="214009"/>
                </a:cubicBezTo>
                <a:cubicBezTo>
                  <a:pt x="4641248" y="160356"/>
                  <a:pt x="4660544" y="171622"/>
                  <a:pt x="4612609" y="155643"/>
                </a:cubicBezTo>
                <a:cubicBezTo>
                  <a:pt x="4602881" y="145915"/>
                  <a:pt x="4594872" y="134091"/>
                  <a:pt x="4583426" y="126460"/>
                </a:cubicBezTo>
                <a:cubicBezTo>
                  <a:pt x="4575051" y="120876"/>
                  <a:pt x="4520525" y="108303"/>
                  <a:pt x="4515333" y="107005"/>
                </a:cubicBezTo>
                <a:cubicBezTo>
                  <a:pt x="4502363" y="100520"/>
                  <a:pt x="4489098" y="94592"/>
                  <a:pt x="4476422" y="87549"/>
                </a:cubicBezTo>
                <a:cubicBezTo>
                  <a:pt x="4459894" y="78367"/>
                  <a:pt x="4445162" y="65814"/>
                  <a:pt x="4427784" y="58366"/>
                </a:cubicBezTo>
                <a:cubicBezTo>
                  <a:pt x="4399510" y="46248"/>
                  <a:pt x="4369418" y="38911"/>
                  <a:pt x="4340235" y="29183"/>
                </a:cubicBezTo>
                <a:cubicBezTo>
                  <a:pt x="4320780" y="22698"/>
                  <a:pt x="4302353" y="10703"/>
                  <a:pt x="4281869" y="9728"/>
                </a:cubicBezTo>
                <a:lnTo>
                  <a:pt x="4077588" y="0"/>
                </a:lnTo>
                <a:lnTo>
                  <a:pt x="3153460" y="19456"/>
                </a:lnTo>
                <a:cubicBezTo>
                  <a:pt x="3120886" y="20387"/>
                  <a:pt x="3088138" y="22792"/>
                  <a:pt x="3056184" y="29183"/>
                </a:cubicBezTo>
                <a:cubicBezTo>
                  <a:pt x="3039061" y="32608"/>
                  <a:pt x="3024111" y="43117"/>
                  <a:pt x="3007545" y="48639"/>
                </a:cubicBezTo>
                <a:cubicBezTo>
                  <a:pt x="2994862" y="52867"/>
                  <a:pt x="2981605" y="55124"/>
                  <a:pt x="2968635" y="58366"/>
                </a:cubicBezTo>
                <a:cubicBezTo>
                  <a:pt x="2940789" y="72289"/>
                  <a:pt x="2929172" y="80391"/>
                  <a:pt x="2900541" y="87549"/>
                </a:cubicBezTo>
                <a:cubicBezTo>
                  <a:pt x="2884501" y="91559"/>
                  <a:pt x="2867739" y="92526"/>
                  <a:pt x="2851903" y="97277"/>
                </a:cubicBezTo>
                <a:cubicBezTo>
                  <a:pt x="2835178" y="102295"/>
                  <a:pt x="2819830" y="111210"/>
                  <a:pt x="2803264" y="116732"/>
                </a:cubicBezTo>
                <a:cubicBezTo>
                  <a:pt x="2763950" y="129837"/>
                  <a:pt x="2758126" y="124621"/>
                  <a:pt x="2715716" y="136188"/>
                </a:cubicBezTo>
                <a:cubicBezTo>
                  <a:pt x="2594597" y="169221"/>
                  <a:pt x="2719937" y="145212"/>
                  <a:pt x="2598984" y="165371"/>
                </a:cubicBezTo>
                <a:cubicBezTo>
                  <a:pt x="2509763" y="209980"/>
                  <a:pt x="2621549" y="159216"/>
                  <a:pt x="2491979" y="194553"/>
                </a:cubicBezTo>
                <a:cubicBezTo>
                  <a:pt x="2477989" y="198368"/>
                  <a:pt x="2466398" y="208297"/>
                  <a:pt x="2453069" y="214009"/>
                </a:cubicBezTo>
                <a:cubicBezTo>
                  <a:pt x="2443644" y="218048"/>
                  <a:pt x="2433614" y="220494"/>
                  <a:pt x="2423886" y="223736"/>
                </a:cubicBezTo>
                <a:cubicBezTo>
                  <a:pt x="2349681" y="297941"/>
                  <a:pt x="2435907" y="220415"/>
                  <a:pt x="2365520" y="262647"/>
                </a:cubicBezTo>
                <a:cubicBezTo>
                  <a:pt x="2357656" y="267366"/>
                  <a:pt x="2353928" y="277383"/>
                  <a:pt x="2346064" y="282102"/>
                </a:cubicBezTo>
                <a:cubicBezTo>
                  <a:pt x="2337272" y="287377"/>
                  <a:pt x="2326307" y="287791"/>
                  <a:pt x="2316882" y="291830"/>
                </a:cubicBezTo>
                <a:cubicBezTo>
                  <a:pt x="2303553" y="297542"/>
                  <a:pt x="2290647" y="304243"/>
                  <a:pt x="2277971" y="311285"/>
                </a:cubicBezTo>
                <a:cubicBezTo>
                  <a:pt x="2209051" y="349573"/>
                  <a:pt x="2253501" y="332412"/>
                  <a:pt x="2200150" y="350196"/>
                </a:cubicBezTo>
                <a:cubicBezTo>
                  <a:pt x="2183937" y="363166"/>
                  <a:pt x="2169118" y="378103"/>
                  <a:pt x="2151511" y="389107"/>
                </a:cubicBezTo>
                <a:cubicBezTo>
                  <a:pt x="2142816" y="394541"/>
                  <a:pt x="2130335" y="392429"/>
                  <a:pt x="2122328" y="398834"/>
                </a:cubicBezTo>
                <a:cubicBezTo>
                  <a:pt x="2113199" y="406137"/>
                  <a:pt x="2111140" y="419750"/>
                  <a:pt x="2102873" y="428017"/>
                </a:cubicBezTo>
                <a:cubicBezTo>
                  <a:pt x="2093364" y="437526"/>
                  <a:pt x="2049505" y="467452"/>
                  <a:pt x="2034779" y="476656"/>
                </a:cubicBezTo>
                <a:cubicBezTo>
                  <a:pt x="2018746" y="486677"/>
                  <a:pt x="2001065" y="494231"/>
                  <a:pt x="1986141" y="505839"/>
                </a:cubicBezTo>
                <a:cubicBezTo>
                  <a:pt x="1930760" y="548913"/>
                  <a:pt x="1962633" y="532102"/>
                  <a:pt x="1927775" y="573932"/>
                </a:cubicBezTo>
                <a:cubicBezTo>
                  <a:pt x="1918968" y="584500"/>
                  <a:pt x="1907399" y="592547"/>
                  <a:pt x="1898592" y="603115"/>
                </a:cubicBezTo>
                <a:cubicBezTo>
                  <a:pt x="1891108" y="612096"/>
                  <a:pt x="1887404" y="624031"/>
                  <a:pt x="1879137" y="632298"/>
                </a:cubicBezTo>
                <a:cubicBezTo>
                  <a:pt x="1870870" y="640565"/>
                  <a:pt x="1859083" y="644450"/>
                  <a:pt x="1849954" y="651753"/>
                </a:cubicBezTo>
                <a:cubicBezTo>
                  <a:pt x="1842792" y="657482"/>
                  <a:pt x="1836984" y="664724"/>
                  <a:pt x="1830499" y="671209"/>
                </a:cubicBezTo>
                <a:cubicBezTo>
                  <a:pt x="1827256" y="684179"/>
                  <a:pt x="1826750" y="698161"/>
                  <a:pt x="1820771" y="710119"/>
                </a:cubicBezTo>
                <a:cubicBezTo>
                  <a:pt x="1816669" y="718322"/>
                  <a:pt x="1804722" y="721060"/>
                  <a:pt x="1801316" y="729575"/>
                </a:cubicBezTo>
                <a:cubicBezTo>
                  <a:pt x="1791385" y="754401"/>
                  <a:pt x="1793818" y="783480"/>
                  <a:pt x="1781860" y="807396"/>
                </a:cubicBezTo>
                <a:cubicBezTo>
                  <a:pt x="1775375" y="820366"/>
                  <a:pt x="1767497" y="832729"/>
                  <a:pt x="1762405" y="846307"/>
                </a:cubicBezTo>
                <a:cubicBezTo>
                  <a:pt x="1740892" y="903676"/>
                  <a:pt x="1768689" y="869204"/>
                  <a:pt x="1733222" y="904673"/>
                </a:cubicBezTo>
                <a:cubicBezTo>
                  <a:pt x="1726737" y="943584"/>
                  <a:pt x="1726242" y="983982"/>
                  <a:pt x="1713767" y="1021405"/>
                </a:cubicBezTo>
                <a:cubicBezTo>
                  <a:pt x="1710524" y="1031133"/>
                  <a:pt x="1706856" y="1040729"/>
                  <a:pt x="1704039" y="1050588"/>
                </a:cubicBezTo>
                <a:cubicBezTo>
                  <a:pt x="1700366" y="1063443"/>
                  <a:pt x="1698539" y="1076815"/>
                  <a:pt x="1694311" y="1089498"/>
                </a:cubicBezTo>
                <a:cubicBezTo>
                  <a:pt x="1688789" y="1106063"/>
                  <a:pt x="1679300" y="1121249"/>
                  <a:pt x="1674856" y="1138136"/>
                </a:cubicBezTo>
                <a:cubicBezTo>
                  <a:pt x="1663041" y="1183034"/>
                  <a:pt x="1645673" y="1274324"/>
                  <a:pt x="1645673" y="1274324"/>
                </a:cubicBezTo>
                <a:cubicBezTo>
                  <a:pt x="1642430" y="1332690"/>
                  <a:pt x="1635945" y="1390966"/>
                  <a:pt x="1635945" y="1449422"/>
                </a:cubicBezTo>
                <a:cubicBezTo>
                  <a:pt x="1635945" y="1515059"/>
                  <a:pt x="1631471" y="1585075"/>
                  <a:pt x="1665128" y="1643975"/>
                </a:cubicBezTo>
                <a:cubicBezTo>
                  <a:pt x="1669678" y="1651938"/>
                  <a:pt x="1678099" y="1656945"/>
                  <a:pt x="1684584" y="1663430"/>
                </a:cubicBezTo>
                <a:cubicBezTo>
                  <a:pt x="1694312" y="1692613"/>
                  <a:pt x="1707735" y="1720815"/>
                  <a:pt x="1713767" y="1750979"/>
                </a:cubicBezTo>
                <a:cubicBezTo>
                  <a:pt x="1733541" y="1849857"/>
                  <a:pt x="1713281" y="1759009"/>
                  <a:pt x="1733222" y="1828800"/>
                </a:cubicBezTo>
                <a:cubicBezTo>
                  <a:pt x="1736895" y="1841655"/>
                  <a:pt x="1738256" y="1855193"/>
                  <a:pt x="1742950" y="1867711"/>
                </a:cubicBezTo>
                <a:cubicBezTo>
                  <a:pt x="1754438" y="1898345"/>
                  <a:pt x="1770718" y="1920488"/>
                  <a:pt x="1791588" y="1945532"/>
                </a:cubicBezTo>
                <a:cubicBezTo>
                  <a:pt x="1797459" y="1952578"/>
                  <a:pt x="1805956" y="1957357"/>
                  <a:pt x="1811043" y="1964988"/>
                </a:cubicBezTo>
                <a:cubicBezTo>
                  <a:pt x="1819087" y="1977054"/>
                  <a:pt x="1824014" y="1990928"/>
                  <a:pt x="1830499" y="2003898"/>
                </a:cubicBezTo>
                <a:cubicBezTo>
                  <a:pt x="1833741" y="2016868"/>
                  <a:pt x="1827199" y="2039803"/>
                  <a:pt x="1840226" y="2042809"/>
                </a:cubicBezTo>
                <a:cubicBezTo>
                  <a:pt x="1896489" y="2055793"/>
                  <a:pt x="1938480" y="2039241"/>
                  <a:pt x="1986141" y="2023353"/>
                </a:cubicBezTo>
                <a:cubicBezTo>
                  <a:pt x="2012081" y="2036323"/>
                  <a:pt x="2037191" y="2051109"/>
                  <a:pt x="2063962" y="2062264"/>
                </a:cubicBezTo>
                <a:cubicBezTo>
                  <a:pt x="2076303" y="2067406"/>
                  <a:pt x="2090915" y="2066013"/>
                  <a:pt x="2102873" y="2071992"/>
                </a:cubicBezTo>
                <a:cubicBezTo>
                  <a:pt x="2117374" y="2079243"/>
                  <a:pt x="2128814" y="2091447"/>
                  <a:pt x="2141784" y="2101175"/>
                </a:cubicBezTo>
                <a:cubicBezTo>
                  <a:pt x="2148269" y="2110903"/>
                  <a:pt x="2152110" y="2123055"/>
                  <a:pt x="2161239" y="2130358"/>
                </a:cubicBezTo>
                <a:cubicBezTo>
                  <a:pt x="2167580" y="2135431"/>
                  <a:pt x="2226794" y="2149178"/>
                  <a:pt x="2229333" y="2149813"/>
                </a:cubicBezTo>
                <a:cubicBezTo>
                  <a:pt x="2275874" y="2219626"/>
                  <a:pt x="2251709" y="2191645"/>
                  <a:pt x="2297426" y="2237362"/>
                </a:cubicBezTo>
                <a:cubicBezTo>
                  <a:pt x="2293626" y="2256361"/>
                  <a:pt x="2280587" y="2332021"/>
                  <a:pt x="2268243" y="2344366"/>
                </a:cubicBezTo>
                <a:lnTo>
                  <a:pt x="2248788" y="2363822"/>
                </a:lnTo>
                <a:cubicBezTo>
                  <a:pt x="2240462" y="2376279"/>
                  <a:pt x="2268549" y="2396408"/>
                  <a:pt x="2218289" y="2419106"/>
                </a:cubicBezTo>
                <a:cubicBezTo>
                  <a:pt x="2140843" y="2427404"/>
                  <a:pt x="2025051" y="2496766"/>
                  <a:pt x="1947230" y="2500009"/>
                </a:cubicBezTo>
                <a:cubicBezTo>
                  <a:pt x="1844174" y="2510358"/>
                  <a:pt x="1591923" y="2516403"/>
                  <a:pt x="1498209" y="2491114"/>
                </a:cubicBezTo>
                <a:cubicBezTo>
                  <a:pt x="1411371" y="2501633"/>
                  <a:pt x="1460734" y="2537290"/>
                  <a:pt x="1426201" y="2563122"/>
                </a:cubicBezTo>
                <a:cubicBezTo>
                  <a:pt x="1326736" y="2629434"/>
                  <a:pt x="1535518" y="2556883"/>
                  <a:pt x="1392754" y="2636196"/>
                </a:cubicBezTo>
                <a:cubicBezTo>
                  <a:pt x="1378581" y="2644070"/>
                  <a:pt x="1366813" y="2655651"/>
                  <a:pt x="1353843" y="2665379"/>
                </a:cubicBezTo>
                <a:cubicBezTo>
                  <a:pt x="1350601" y="2675107"/>
                  <a:pt x="1350268" y="2686359"/>
                  <a:pt x="1344116" y="2694562"/>
                </a:cubicBezTo>
                <a:cubicBezTo>
                  <a:pt x="1330359" y="2712905"/>
                  <a:pt x="1295477" y="2743200"/>
                  <a:pt x="1295477" y="2743200"/>
                </a:cubicBezTo>
                <a:cubicBezTo>
                  <a:pt x="1274612" y="2805799"/>
                  <a:pt x="1302107" y="2737810"/>
                  <a:pt x="1256567" y="2801566"/>
                </a:cubicBezTo>
                <a:cubicBezTo>
                  <a:pt x="1248138" y="2813366"/>
                  <a:pt x="1245540" y="2828677"/>
                  <a:pt x="1237111" y="2840477"/>
                </a:cubicBezTo>
                <a:cubicBezTo>
                  <a:pt x="1229115" y="2851671"/>
                  <a:pt x="1216639" y="2859013"/>
                  <a:pt x="1207928" y="2869660"/>
                </a:cubicBezTo>
                <a:cubicBezTo>
                  <a:pt x="1201680" y="2877296"/>
                  <a:pt x="1146876" y="2958999"/>
                  <a:pt x="1120379" y="2976664"/>
                </a:cubicBezTo>
                <a:cubicBezTo>
                  <a:pt x="1111847" y="2982352"/>
                  <a:pt x="1100924" y="2983149"/>
                  <a:pt x="1091196" y="2986392"/>
                </a:cubicBezTo>
                <a:cubicBezTo>
                  <a:pt x="1071741" y="3005847"/>
                  <a:pt x="1055723" y="3029496"/>
                  <a:pt x="1032830" y="3044758"/>
                </a:cubicBezTo>
                <a:cubicBezTo>
                  <a:pt x="1009731" y="3060157"/>
                  <a:pt x="985856" y="3075294"/>
                  <a:pt x="964737" y="3093396"/>
                </a:cubicBezTo>
                <a:cubicBezTo>
                  <a:pt x="954292" y="3102349"/>
                  <a:pt x="946560" y="3114325"/>
                  <a:pt x="935554" y="3122579"/>
                </a:cubicBezTo>
                <a:cubicBezTo>
                  <a:pt x="920428" y="3133923"/>
                  <a:pt x="902042" y="3140418"/>
                  <a:pt x="886916" y="3151762"/>
                </a:cubicBezTo>
                <a:cubicBezTo>
                  <a:pt x="849025" y="3180180"/>
                  <a:pt x="865739" y="3177174"/>
                  <a:pt x="838277" y="3210128"/>
                </a:cubicBezTo>
                <a:cubicBezTo>
                  <a:pt x="829470" y="3220696"/>
                  <a:pt x="817348" y="3228305"/>
                  <a:pt x="809094" y="3239311"/>
                </a:cubicBezTo>
                <a:cubicBezTo>
                  <a:pt x="743783" y="3326391"/>
                  <a:pt x="815082" y="3251780"/>
                  <a:pt x="750728" y="3326860"/>
                </a:cubicBezTo>
                <a:cubicBezTo>
                  <a:pt x="724910" y="3356981"/>
                  <a:pt x="719291" y="3350825"/>
                  <a:pt x="702090" y="3385226"/>
                </a:cubicBezTo>
                <a:cubicBezTo>
                  <a:pt x="697504" y="3394397"/>
                  <a:pt x="697449" y="3405506"/>
                  <a:pt x="692362" y="3414409"/>
                </a:cubicBezTo>
                <a:cubicBezTo>
                  <a:pt x="671386" y="3451116"/>
                  <a:pt x="624269" y="3521413"/>
                  <a:pt x="624269" y="3521413"/>
                </a:cubicBezTo>
                <a:cubicBezTo>
                  <a:pt x="591220" y="3653605"/>
                  <a:pt x="639871" y="3477547"/>
                  <a:pt x="595086" y="3589507"/>
                </a:cubicBezTo>
                <a:cubicBezTo>
                  <a:pt x="586319" y="3611425"/>
                  <a:pt x="585613" y="3636209"/>
                  <a:pt x="575630" y="3657600"/>
                </a:cubicBezTo>
                <a:cubicBezTo>
                  <a:pt x="562694" y="3685320"/>
                  <a:pt x="526992" y="3735422"/>
                  <a:pt x="526992" y="3735422"/>
                </a:cubicBezTo>
                <a:cubicBezTo>
                  <a:pt x="523749" y="3748392"/>
                  <a:pt x="520782" y="3761434"/>
                  <a:pt x="517264" y="3774332"/>
                </a:cubicBezTo>
                <a:cubicBezTo>
                  <a:pt x="511053" y="3797106"/>
                  <a:pt x="503117" y="3819424"/>
                  <a:pt x="497809" y="3842426"/>
                </a:cubicBezTo>
                <a:cubicBezTo>
                  <a:pt x="479307" y="3922603"/>
                  <a:pt x="503085" y="3878288"/>
                  <a:pt x="468626" y="3929975"/>
                </a:cubicBezTo>
                <a:cubicBezTo>
                  <a:pt x="448468" y="4050932"/>
                  <a:pt x="472477" y="3925583"/>
                  <a:pt x="439443" y="4046707"/>
                </a:cubicBezTo>
                <a:cubicBezTo>
                  <a:pt x="411259" y="4150047"/>
                  <a:pt x="451733" y="4040305"/>
                  <a:pt x="410260" y="4143983"/>
                </a:cubicBezTo>
                <a:cubicBezTo>
                  <a:pt x="413503" y="4179651"/>
                  <a:pt x="415546" y="4215449"/>
                  <a:pt x="419988" y="4250988"/>
                </a:cubicBezTo>
                <a:cubicBezTo>
                  <a:pt x="422039" y="4267394"/>
                  <a:pt x="426998" y="4283317"/>
                  <a:pt x="429716" y="4299626"/>
                </a:cubicBezTo>
                <a:cubicBezTo>
                  <a:pt x="439203" y="4356549"/>
                  <a:pt x="456345" y="4505000"/>
                  <a:pt x="458899" y="4533090"/>
                </a:cubicBezTo>
                <a:cubicBezTo>
                  <a:pt x="463605" y="4584858"/>
                  <a:pt x="463184" y="4637036"/>
                  <a:pt x="468626" y="4688732"/>
                </a:cubicBezTo>
                <a:cubicBezTo>
                  <a:pt x="469699" y="4698930"/>
                  <a:pt x="476343" y="4707860"/>
                  <a:pt x="478354" y="4717915"/>
                </a:cubicBezTo>
                <a:cubicBezTo>
                  <a:pt x="478880" y="4737721"/>
                  <a:pt x="116098" y="4926477"/>
                  <a:pt x="58049" y="5083402"/>
                </a:cubicBezTo>
                <a:cubicBezTo>
                  <a:pt x="0" y="5240327"/>
                  <a:pt x="115991" y="5627391"/>
                  <a:pt x="130057" y="5659466"/>
                </a:cubicBezTo>
                <a:cubicBezTo>
                  <a:pt x="214067" y="5791481"/>
                  <a:pt x="479737" y="5967564"/>
                  <a:pt x="562106" y="5875490"/>
                </a:cubicBezTo>
                <a:cubicBezTo>
                  <a:pt x="574075" y="5911397"/>
                  <a:pt x="822572" y="5910742"/>
                  <a:pt x="850138" y="5947497"/>
                </a:cubicBezTo>
                <a:cubicBezTo>
                  <a:pt x="889681" y="5850223"/>
                  <a:pt x="802965" y="5396258"/>
                  <a:pt x="799367" y="5291847"/>
                </a:cubicBezTo>
                <a:cubicBezTo>
                  <a:pt x="809935" y="5300654"/>
                  <a:pt x="817982" y="5312223"/>
                  <a:pt x="828550" y="5321030"/>
                </a:cubicBezTo>
                <a:cubicBezTo>
                  <a:pt x="837531" y="5328514"/>
                  <a:pt x="848752" y="5333001"/>
                  <a:pt x="857733" y="5340485"/>
                </a:cubicBezTo>
                <a:cubicBezTo>
                  <a:pt x="868301" y="5349292"/>
                  <a:pt x="875470" y="5362037"/>
                  <a:pt x="886916" y="5369668"/>
                </a:cubicBezTo>
                <a:cubicBezTo>
                  <a:pt x="895448" y="5375356"/>
                  <a:pt x="906928" y="5374810"/>
                  <a:pt x="916099" y="5379396"/>
                </a:cubicBezTo>
                <a:cubicBezTo>
                  <a:pt x="926556" y="5384624"/>
                  <a:pt x="935769" y="5392056"/>
                  <a:pt x="945282" y="5398851"/>
                </a:cubicBezTo>
                <a:cubicBezTo>
                  <a:pt x="958475" y="5408274"/>
                  <a:pt x="969227" y="5421798"/>
                  <a:pt x="984192" y="5428034"/>
                </a:cubicBezTo>
                <a:cubicBezTo>
                  <a:pt x="1008874" y="5438318"/>
                  <a:pt x="1036646" y="5439034"/>
                  <a:pt x="1062013" y="5447490"/>
                </a:cubicBezTo>
                <a:cubicBezTo>
                  <a:pt x="1075770" y="5452076"/>
                  <a:pt x="1087595" y="5461233"/>
                  <a:pt x="1100924" y="5466945"/>
                </a:cubicBezTo>
                <a:cubicBezTo>
                  <a:pt x="1139965" y="5483677"/>
                  <a:pt x="1206760" y="5490610"/>
                  <a:pt x="1237111" y="5496128"/>
                </a:cubicBezTo>
                <a:cubicBezTo>
                  <a:pt x="1296251" y="5535554"/>
                  <a:pt x="1233416" y="5498390"/>
                  <a:pt x="1305205" y="5525311"/>
                </a:cubicBezTo>
                <a:cubicBezTo>
                  <a:pt x="1397261" y="5559832"/>
                  <a:pt x="1286164" y="5533175"/>
                  <a:pt x="1392754" y="5554494"/>
                </a:cubicBezTo>
                <a:cubicBezTo>
                  <a:pt x="1405724" y="5560979"/>
                  <a:pt x="1418279" y="5568372"/>
                  <a:pt x="1431664" y="5573949"/>
                </a:cubicBezTo>
                <a:cubicBezTo>
                  <a:pt x="1457238" y="5584605"/>
                  <a:pt x="1483203" y="5594371"/>
                  <a:pt x="1509486" y="5603132"/>
                </a:cubicBezTo>
                <a:cubicBezTo>
                  <a:pt x="1544199" y="5614703"/>
                  <a:pt x="1580863" y="5623409"/>
                  <a:pt x="1616490" y="5632315"/>
                </a:cubicBezTo>
                <a:cubicBezTo>
                  <a:pt x="1629460" y="5645285"/>
                  <a:pt x="1638281" y="5664641"/>
                  <a:pt x="1655401" y="5671226"/>
                </a:cubicBezTo>
                <a:cubicBezTo>
                  <a:pt x="1682806" y="5681766"/>
                  <a:pt x="1714090" y="5675542"/>
                  <a:pt x="1742950" y="5680953"/>
                </a:cubicBezTo>
                <a:cubicBezTo>
                  <a:pt x="1766152" y="5685303"/>
                  <a:pt x="1788269" y="5694198"/>
                  <a:pt x="1811043" y="5700409"/>
                </a:cubicBezTo>
                <a:cubicBezTo>
                  <a:pt x="1906312" y="5726392"/>
                  <a:pt x="1887815" y="5710572"/>
                  <a:pt x="2054235" y="5729592"/>
                </a:cubicBezTo>
                <a:cubicBezTo>
                  <a:pt x="2099795" y="5734799"/>
                  <a:pt x="2145141" y="5741802"/>
                  <a:pt x="2190422" y="5749047"/>
                </a:cubicBezTo>
                <a:cubicBezTo>
                  <a:pt x="2226219" y="5754775"/>
                  <a:pt x="2261353" y="5764895"/>
                  <a:pt x="2297426" y="5768502"/>
                </a:cubicBezTo>
                <a:cubicBezTo>
                  <a:pt x="2358814" y="5774641"/>
                  <a:pt x="2420643" y="5774987"/>
                  <a:pt x="2482252" y="5778230"/>
                </a:cubicBezTo>
                <a:cubicBezTo>
                  <a:pt x="2578134" y="5802202"/>
                  <a:pt x="2507875" y="5786482"/>
                  <a:pt x="2696260" y="5807413"/>
                </a:cubicBezTo>
                <a:lnTo>
                  <a:pt x="2696260" y="5807413"/>
                </a:lnTo>
                <a:lnTo>
                  <a:pt x="2744899" y="5817141"/>
                </a:lnTo>
                <a:lnTo>
                  <a:pt x="3717664" y="5797685"/>
                </a:lnTo>
                <a:cubicBezTo>
                  <a:pt x="3805706" y="5795193"/>
                  <a:pt x="3747087" y="5789707"/>
                  <a:pt x="3814941" y="5768502"/>
                </a:cubicBezTo>
                <a:cubicBezTo>
                  <a:pt x="3853223" y="5756539"/>
                  <a:pt x="3895799" y="5757256"/>
                  <a:pt x="3931673" y="5739319"/>
                </a:cubicBezTo>
                <a:cubicBezTo>
                  <a:pt x="3988226" y="5711043"/>
                  <a:pt x="3956280" y="5722248"/>
                  <a:pt x="4028950" y="5710136"/>
                </a:cubicBezTo>
                <a:cubicBezTo>
                  <a:pt x="4045163" y="5703651"/>
                  <a:pt x="4060798" y="5695478"/>
                  <a:pt x="4077588" y="5690681"/>
                </a:cubicBezTo>
                <a:cubicBezTo>
                  <a:pt x="4093943" y="5686008"/>
                  <a:pt x="4173810" y="5670569"/>
                  <a:pt x="4204047" y="5661498"/>
                </a:cubicBezTo>
                <a:cubicBezTo>
                  <a:pt x="4379067" y="5608992"/>
                  <a:pt x="4171311" y="5671343"/>
                  <a:pt x="4301324" y="5622588"/>
                </a:cubicBezTo>
                <a:cubicBezTo>
                  <a:pt x="4313842" y="5617894"/>
                  <a:pt x="4327265" y="5616103"/>
                  <a:pt x="4340235" y="5612860"/>
                </a:cubicBezTo>
                <a:cubicBezTo>
                  <a:pt x="4357494" y="5561080"/>
                  <a:pt x="4337058" y="5602483"/>
                  <a:pt x="4379145" y="5564222"/>
                </a:cubicBezTo>
                <a:cubicBezTo>
                  <a:pt x="4497517" y="5456611"/>
                  <a:pt x="4416154" y="5513608"/>
                  <a:pt x="4486150" y="5466945"/>
                </a:cubicBezTo>
                <a:cubicBezTo>
                  <a:pt x="4547477" y="5364734"/>
                  <a:pt x="4483725" y="5462073"/>
                  <a:pt x="4544516" y="5389124"/>
                </a:cubicBezTo>
                <a:cubicBezTo>
                  <a:pt x="4552000" y="5380143"/>
                  <a:pt x="4557176" y="5369455"/>
                  <a:pt x="4563971" y="5359941"/>
                </a:cubicBezTo>
                <a:cubicBezTo>
                  <a:pt x="4573394" y="5346748"/>
                  <a:pt x="4582603" y="5333340"/>
                  <a:pt x="4593154" y="5321030"/>
                </a:cubicBezTo>
                <a:cubicBezTo>
                  <a:pt x="4602107" y="5310585"/>
                  <a:pt x="4612609" y="5301575"/>
                  <a:pt x="4622337" y="5291847"/>
                </a:cubicBezTo>
                <a:cubicBezTo>
                  <a:pt x="4639866" y="5204196"/>
                  <a:pt x="4617611" y="5279103"/>
                  <a:pt x="4661247" y="5204298"/>
                </a:cubicBezTo>
                <a:cubicBezTo>
                  <a:pt x="4675860" y="5179247"/>
                  <a:pt x="4693124" y="5154613"/>
                  <a:pt x="4700158" y="5126477"/>
                </a:cubicBezTo>
                <a:cubicBezTo>
                  <a:pt x="4703401" y="5113507"/>
                  <a:pt x="4703253" y="5099174"/>
                  <a:pt x="4709886" y="5087566"/>
                </a:cubicBezTo>
                <a:cubicBezTo>
                  <a:pt x="4716711" y="5075622"/>
                  <a:pt x="4729341" y="5068111"/>
                  <a:pt x="4739069" y="5058383"/>
                </a:cubicBezTo>
                <a:cubicBezTo>
                  <a:pt x="4742311" y="5045413"/>
                  <a:pt x="4742817" y="5031431"/>
                  <a:pt x="4748796" y="5019473"/>
                </a:cubicBezTo>
                <a:cubicBezTo>
                  <a:pt x="4752898" y="5011270"/>
                  <a:pt x="4764150" y="5008220"/>
                  <a:pt x="4768252" y="5000017"/>
                </a:cubicBezTo>
                <a:cubicBezTo>
                  <a:pt x="4774231" y="4988059"/>
                  <a:pt x="4772000" y="4973065"/>
                  <a:pt x="4777979" y="4961107"/>
                </a:cubicBezTo>
                <a:cubicBezTo>
                  <a:pt x="4782081" y="4952904"/>
                  <a:pt x="4791932" y="4948988"/>
                  <a:pt x="4797435" y="4941651"/>
                </a:cubicBezTo>
                <a:cubicBezTo>
                  <a:pt x="4811464" y="4922945"/>
                  <a:pt x="4823375" y="4902740"/>
                  <a:pt x="4836345" y="4883285"/>
                </a:cubicBezTo>
                <a:lnTo>
                  <a:pt x="4855801" y="4854102"/>
                </a:lnTo>
                <a:cubicBezTo>
                  <a:pt x="4859043" y="4834647"/>
                  <a:pt x="4859860" y="4814628"/>
                  <a:pt x="4865528" y="4795736"/>
                </a:cubicBezTo>
                <a:cubicBezTo>
                  <a:pt x="4869695" y="4781847"/>
                  <a:pt x="4879094" y="4770077"/>
                  <a:pt x="4884984" y="4756826"/>
                </a:cubicBezTo>
                <a:cubicBezTo>
                  <a:pt x="4892076" y="4740869"/>
                  <a:pt x="4897954" y="4724401"/>
                  <a:pt x="4904439" y="4708188"/>
                </a:cubicBezTo>
                <a:cubicBezTo>
                  <a:pt x="4907682" y="4685490"/>
                  <a:pt x="4908134" y="4662215"/>
                  <a:pt x="4914167" y="4640094"/>
                </a:cubicBezTo>
                <a:cubicBezTo>
                  <a:pt x="4917982" y="4626104"/>
                  <a:pt x="4929886" y="4615195"/>
                  <a:pt x="4933622" y="4601183"/>
                </a:cubicBezTo>
                <a:cubicBezTo>
                  <a:pt x="4942963" y="4566154"/>
                  <a:pt x="4946592" y="4529847"/>
                  <a:pt x="4953077" y="4494179"/>
                </a:cubicBezTo>
                <a:cubicBezTo>
                  <a:pt x="4949835" y="4380690"/>
                  <a:pt x="4949020" y="4267105"/>
                  <a:pt x="4943350" y="4153711"/>
                </a:cubicBezTo>
                <a:cubicBezTo>
                  <a:pt x="4942524" y="4137198"/>
                  <a:pt x="4937209" y="4121213"/>
                  <a:pt x="4933622" y="4105073"/>
                </a:cubicBezTo>
                <a:cubicBezTo>
                  <a:pt x="4921446" y="4050283"/>
                  <a:pt x="4928092" y="4083395"/>
                  <a:pt x="4914167" y="4036979"/>
                </a:cubicBezTo>
                <a:cubicBezTo>
                  <a:pt x="4889440" y="3954555"/>
                  <a:pt x="4908825" y="3990057"/>
                  <a:pt x="4875256" y="3939702"/>
                </a:cubicBezTo>
                <a:cubicBezTo>
                  <a:pt x="4857153" y="3686266"/>
                  <a:pt x="4856988" y="3757714"/>
                  <a:pt x="4884984" y="3365771"/>
                </a:cubicBezTo>
                <a:cubicBezTo>
                  <a:pt x="4891415" y="3275734"/>
                  <a:pt x="4894473" y="3278698"/>
                  <a:pt x="4923894" y="3219856"/>
                </a:cubicBezTo>
                <a:cubicBezTo>
                  <a:pt x="4927137" y="3190673"/>
                  <a:pt x="4930124" y="3161460"/>
                  <a:pt x="4933622" y="3132307"/>
                </a:cubicBezTo>
                <a:cubicBezTo>
                  <a:pt x="4939851" y="3080395"/>
                  <a:pt x="4947084" y="3028604"/>
                  <a:pt x="4953077" y="2976664"/>
                </a:cubicBezTo>
                <a:cubicBezTo>
                  <a:pt x="4956812" y="2944292"/>
                  <a:pt x="4959562" y="2911813"/>
                  <a:pt x="4962805" y="2879388"/>
                </a:cubicBezTo>
                <a:cubicBezTo>
                  <a:pt x="4959562" y="2671864"/>
                  <a:pt x="4958840" y="2464286"/>
                  <a:pt x="4953077" y="2256817"/>
                </a:cubicBezTo>
                <a:cubicBezTo>
                  <a:pt x="4952351" y="2230685"/>
                  <a:pt x="4944231" y="2205123"/>
                  <a:pt x="4943350" y="2178996"/>
                </a:cubicBezTo>
                <a:cubicBezTo>
                  <a:pt x="4934499" y="1916418"/>
                  <a:pt x="4932845" y="1653630"/>
                  <a:pt x="4923894" y="1391056"/>
                </a:cubicBezTo>
                <a:cubicBezTo>
                  <a:pt x="4923191" y="1370435"/>
                  <a:pt x="4907774" y="1287944"/>
                  <a:pt x="4904439" y="1264596"/>
                </a:cubicBezTo>
                <a:cubicBezTo>
                  <a:pt x="4881027" y="1100712"/>
                  <a:pt x="4901045" y="1166863"/>
                  <a:pt x="4875256" y="1089498"/>
                </a:cubicBezTo>
                <a:cubicBezTo>
                  <a:pt x="4868771" y="1037617"/>
                  <a:pt x="4861181" y="985863"/>
                  <a:pt x="4855801" y="933856"/>
                </a:cubicBezTo>
                <a:cubicBezTo>
                  <a:pt x="4851451" y="891803"/>
                  <a:pt x="4853023" y="849099"/>
                  <a:pt x="4846073" y="807396"/>
                </a:cubicBezTo>
                <a:cubicBezTo>
                  <a:pt x="4843202" y="790172"/>
                  <a:pt x="4832140" y="775323"/>
                  <a:pt x="4826618" y="758758"/>
                </a:cubicBezTo>
                <a:cubicBezTo>
                  <a:pt x="4819153" y="736363"/>
                  <a:pt x="4812470" y="713666"/>
                  <a:pt x="4807162" y="690664"/>
                </a:cubicBezTo>
                <a:cubicBezTo>
                  <a:pt x="4802727" y="671445"/>
                  <a:pt x="4801303" y="651639"/>
                  <a:pt x="4797435" y="632298"/>
                </a:cubicBezTo>
                <a:cubicBezTo>
                  <a:pt x="4794813" y="619188"/>
                  <a:pt x="4790508" y="606460"/>
                  <a:pt x="4787707" y="593388"/>
                </a:cubicBezTo>
                <a:cubicBezTo>
                  <a:pt x="4780778" y="561054"/>
                  <a:pt x="4774737" y="528537"/>
                  <a:pt x="4768252" y="496111"/>
                </a:cubicBezTo>
                <a:cubicBezTo>
                  <a:pt x="4771494" y="447473"/>
                  <a:pt x="4780541" y="398875"/>
                  <a:pt x="4777979" y="350196"/>
                </a:cubicBezTo>
                <a:cubicBezTo>
                  <a:pt x="4777217" y="335715"/>
                  <a:pt x="4767427" y="322732"/>
                  <a:pt x="4758524" y="311285"/>
                </a:cubicBezTo>
                <a:cubicBezTo>
                  <a:pt x="4744448" y="293187"/>
                  <a:pt x="4709886" y="262647"/>
                  <a:pt x="4709886" y="26264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ngolo ripiegato 19"/>
          <p:cNvSpPr/>
          <p:nvPr/>
        </p:nvSpPr>
        <p:spPr>
          <a:xfrm>
            <a:off x="1475656" y="2996952"/>
            <a:ext cx="1152128" cy="1584176"/>
          </a:xfrm>
          <a:prstGeom prst="foldedCorner">
            <a:avLst/>
          </a:prstGeom>
          <a:solidFill>
            <a:srgbClr val="FFCC66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>
              <a:buFont typeface="Wingdings" pitchFamily="2" charset="2"/>
              <a:buChar char="ü"/>
            </a:pPr>
            <a:endParaRPr lang="it-IT" sz="900" dirty="0" smtClean="0">
              <a:solidFill>
                <a:schemeClr val="tx1"/>
              </a:solidFill>
            </a:endParaRPr>
          </a:p>
          <a:p>
            <a:pPr marL="108000"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La cute è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liscia, sottile e umida.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Vivono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terra vicino ai corsi d’acqua, laghi e fiumi</a:t>
            </a:r>
            <a:r>
              <a:rPr lang="it-IT" sz="900" dirty="0" smtClean="0">
                <a:solidFill>
                  <a:schemeClr val="tx1"/>
                </a:solidFill>
              </a:rPr>
              <a:t>, necessari per la riproduzione.</a:t>
            </a:r>
            <a:endParaRPr lang="it-IT" sz="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entagono 21">
            <a:hlinkClick r:id="rId9" action="ppaction://hlinksldjump"/>
          </p:cNvPr>
          <p:cNvSpPr>
            <a:spLocks noChangeAspect="1"/>
          </p:cNvSpPr>
          <p:nvPr/>
        </p:nvSpPr>
        <p:spPr>
          <a:xfrm rot="16200000">
            <a:off x="2519772" y="4401108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674" name="Picture 2" descr="https://vignette.wikia.nocookie.net/mafiawars/images/3/34/Blue_Poison_Dart_Frogs_Real.jpg/revision/latest?cb=201105251844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2996952"/>
            <a:ext cx="4512501" cy="3384376"/>
          </a:xfrm>
          <a:prstGeom prst="rect">
            <a:avLst/>
          </a:prstGeom>
          <a:noFill/>
        </p:spPr>
      </p:pic>
      <p:pic>
        <p:nvPicPr>
          <p:cNvPr id="28676" name="Picture 4" descr="http://3.bp.blogspot.com/-iYNBAgFQDAY/UVcmRbQg5II/AAAAAAAAG-s/olLjjeiqt7w/s1600/tritone_crestato_bi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2996952"/>
            <a:ext cx="5076563" cy="3384376"/>
          </a:xfrm>
          <a:prstGeom prst="rect">
            <a:avLst/>
          </a:prstGeom>
          <a:noFill/>
        </p:spPr>
      </p:pic>
      <p:pic>
        <p:nvPicPr>
          <p:cNvPr id="28678" name="Picture 6" descr="https://www.focusjunior.it/site_stored/imgs/0001/037/salamandra-pezzata_04.600x400.jpg"/>
          <p:cNvPicPr>
            <a:picLocks noChangeAspect="1" noChangeArrowheads="1"/>
          </p:cNvPicPr>
          <p:nvPr/>
        </p:nvPicPr>
        <p:blipFill>
          <a:blip r:embed="rId12" cstate="print">
            <a:lum bright="14000" contrast="9000"/>
          </a:blip>
          <a:srcRect/>
          <a:stretch>
            <a:fillRect/>
          </a:stretch>
        </p:blipFill>
        <p:spPr bwMode="auto">
          <a:xfrm>
            <a:off x="2699792" y="2996952"/>
            <a:ext cx="5220073" cy="3384376"/>
          </a:xfrm>
          <a:prstGeom prst="rect">
            <a:avLst/>
          </a:prstGeom>
          <a:noFill/>
        </p:spPr>
      </p:pic>
      <p:pic>
        <p:nvPicPr>
          <p:cNvPr id="28680" name="Picture 8" descr="http://gaianews.it/wp-content/uploads/rana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2996952"/>
            <a:ext cx="5220072" cy="3645024"/>
          </a:xfrm>
          <a:prstGeom prst="rect">
            <a:avLst/>
          </a:prstGeom>
          <a:noFill/>
        </p:spPr>
      </p:pic>
      <p:sp>
        <p:nvSpPr>
          <p:cNvPr id="23" name="Figura a mano libera 22"/>
          <p:cNvSpPr/>
          <p:nvPr/>
        </p:nvSpPr>
        <p:spPr>
          <a:xfrm>
            <a:off x="1547665" y="2636912"/>
            <a:ext cx="648072" cy="338280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07504" y="2564904"/>
            <a:ext cx="1259632" cy="864096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24" name="Figura a mano libera 23"/>
          <p:cNvSpPr/>
          <p:nvPr/>
        </p:nvSpPr>
        <p:spPr>
          <a:xfrm>
            <a:off x="4184374" y="2196548"/>
            <a:ext cx="1534937" cy="1332601"/>
          </a:xfrm>
          <a:custGeom>
            <a:avLst/>
            <a:gdLst>
              <a:gd name="connsiteX0" fmla="*/ 59635 w 1534937"/>
              <a:gd name="connsiteY0" fmla="*/ 178904 h 1332601"/>
              <a:gd name="connsiteX1" fmla="*/ 39756 w 1534937"/>
              <a:gd name="connsiteY1" fmla="*/ 218661 h 1332601"/>
              <a:gd name="connsiteX2" fmla="*/ 19878 w 1534937"/>
              <a:gd name="connsiteY2" fmla="*/ 318052 h 1332601"/>
              <a:gd name="connsiteX3" fmla="*/ 0 w 1534937"/>
              <a:gd name="connsiteY3" fmla="*/ 387626 h 1332601"/>
              <a:gd name="connsiteX4" fmla="*/ 19878 w 1534937"/>
              <a:gd name="connsiteY4" fmla="*/ 685800 h 1332601"/>
              <a:gd name="connsiteX5" fmla="*/ 29817 w 1534937"/>
              <a:gd name="connsiteY5" fmla="*/ 715617 h 1332601"/>
              <a:gd name="connsiteX6" fmla="*/ 59635 w 1534937"/>
              <a:gd name="connsiteY6" fmla="*/ 735495 h 1332601"/>
              <a:gd name="connsiteX7" fmla="*/ 69574 w 1534937"/>
              <a:gd name="connsiteY7" fmla="*/ 765313 h 1332601"/>
              <a:gd name="connsiteX8" fmla="*/ 89452 w 1534937"/>
              <a:gd name="connsiteY8" fmla="*/ 815009 h 1332601"/>
              <a:gd name="connsiteX9" fmla="*/ 99391 w 1534937"/>
              <a:gd name="connsiteY9" fmla="*/ 854765 h 1332601"/>
              <a:gd name="connsiteX10" fmla="*/ 129209 w 1534937"/>
              <a:gd name="connsiteY10" fmla="*/ 884582 h 1332601"/>
              <a:gd name="connsiteX11" fmla="*/ 159026 w 1534937"/>
              <a:gd name="connsiteY11" fmla="*/ 954156 h 1332601"/>
              <a:gd name="connsiteX12" fmla="*/ 178904 w 1534937"/>
              <a:gd name="connsiteY12" fmla="*/ 974035 h 1332601"/>
              <a:gd name="connsiteX13" fmla="*/ 188843 w 1534937"/>
              <a:gd name="connsiteY13" fmla="*/ 1013791 h 1332601"/>
              <a:gd name="connsiteX14" fmla="*/ 238539 w 1534937"/>
              <a:gd name="connsiteY14" fmla="*/ 1043609 h 1332601"/>
              <a:gd name="connsiteX15" fmla="*/ 268356 w 1534937"/>
              <a:gd name="connsiteY15" fmla="*/ 1073426 h 1332601"/>
              <a:gd name="connsiteX16" fmla="*/ 337930 w 1534937"/>
              <a:gd name="connsiteY16" fmla="*/ 1113182 h 1332601"/>
              <a:gd name="connsiteX17" fmla="*/ 357809 w 1534937"/>
              <a:gd name="connsiteY17" fmla="*/ 1143000 h 1332601"/>
              <a:gd name="connsiteX18" fmla="*/ 417443 w 1534937"/>
              <a:gd name="connsiteY18" fmla="*/ 1162878 h 1332601"/>
              <a:gd name="connsiteX19" fmla="*/ 477078 w 1534937"/>
              <a:gd name="connsiteY19" fmla="*/ 1192695 h 1332601"/>
              <a:gd name="connsiteX20" fmla="*/ 546652 w 1534937"/>
              <a:gd name="connsiteY20" fmla="*/ 1222513 h 1332601"/>
              <a:gd name="connsiteX21" fmla="*/ 576469 w 1534937"/>
              <a:gd name="connsiteY21" fmla="*/ 1242391 h 1332601"/>
              <a:gd name="connsiteX22" fmla="*/ 606287 w 1534937"/>
              <a:gd name="connsiteY22" fmla="*/ 1252330 h 1332601"/>
              <a:gd name="connsiteX23" fmla="*/ 705678 w 1534937"/>
              <a:gd name="connsiteY23" fmla="*/ 1282148 h 1332601"/>
              <a:gd name="connsiteX24" fmla="*/ 745435 w 1534937"/>
              <a:gd name="connsiteY24" fmla="*/ 1311965 h 1332601"/>
              <a:gd name="connsiteX25" fmla="*/ 884583 w 1534937"/>
              <a:gd name="connsiteY25" fmla="*/ 1331843 h 1332601"/>
              <a:gd name="connsiteX26" fmla="*/ 924339 w 1534937"/>
              <a:gd name="connsiteY26" fmla="*/ 1321904 h 1332601"/>
              <a:gd name="connsiteX27" fmla="*/ 1043609 w 1534937"/>
              <a:gd name="connsiteY27" fmla="*/ 1311965 h 1332601"/>
              <a:gd name="connsiteX28" fmla="*/ 1073426 w 1534937"/>
              <a:gd name="connsiteY28" fmla="*/ 1282148 h 1332601"/>
              <a:gd name="connsiteX29" fmla="*/ 1113183 w 1534937"/>
              <a:gd name="connsiteY29" fmla="*/ 1262269 h 1332601"/>
              <a:gd name="connsiteX30" fmla="*/ 1182756 w 1534937"/>
              <a:gd name="connsiteY30" fmla="*/ 1242391 h 1332601"/>
              <a:gd name="connsiteX31" fmla="*/ 1242391 w 1534937"/>
              <a:gd name="connsiteY31" fmla="*/ 1212574 h 1332601"/>
              <a:gd name="connsiteX32" fmla="*/ 1272209 w 1534937"/>
              <a:gd name="connsiteY32" fmla="*/ 1192695 h 1332601"/>
              <a:gd name="connsiteX33" fmla="*/ 1321904 w 1534937"/>
              <a:gd name="connsiteY33" fmla="*/ 1182756 h 1332601"/>
              <a:gd name="connsiteX34" fmla="*/ 1361661 w 1534937"/>
              <a:gd name="connsiteY34" fmla="*/ 1172817 h 1332601"/>
              <a:gd name="connsiteX35" fmla="*/ 1401417 w 1534937"/>
              <a:gd name="connsiteY35" fmla="*/ 1152939 h 1332601"/>
              <a:gd name="connsiteX36" fmla="*/ 1431235 w 1534937"/>
              <a:gd name="connsiteY36" fmla="*/ 1143000 h 1332601"/>
              <a:gd name="connsiteX37" fmla="*/ 1470991 w 1534937"/>
              <a:gd name="connsiteY37" fmla="*/ 1123122 h 1332601"/>
              <a:gd name="connsiteX38" fmla="*/ 1530626 w 1534937"/>
              <a:gd name="connsiteY38" fmla="*/ 1013791 h 1332601"/>
              <a:gd name="connsiteX39" fmla="*/ 1510748 w 1534937"/>
              <a:gd name="connsiteY39" fmla="*/ 854765 h 1332601"/>
              <a:gd name="connsiteX40" fmla="*/ 1490869 w 1534937"/>
              <a:gd name="connsiteY40" fmla="*/ 824948 h 1332601"/>
              <a:gd name="connsiteX41" fmla="*/ 1461052 w 1534937"/>
              <a:gd name="connsiteY41" fmla="*/ 795130 h 1332601"/>
              <a:gd name="connsiteX42" fmla="*/ 1431235 w 1534937"/>
              <a:gd name="connsiteY42" fmla="*/ 785191 h 1332601"/>
              <a:gd name="connsiteX43" fmla="*/ 1272209 w 1534937"/>
              <a:gd name="connsiteY43" fmla="*/ 775252 h 1332601"/>
              <a:gd name="connsiteX44" fmla="*/ 1222513 w 1534937"/>
              <a:gd name="connsiteY44" fmla="*/ 725556 h 1332601"/>
              <a:gd name="connsiteX45" fmla="*/ 1192696 w 1534937"/>
              <a:gd name="connsiteY45" fmla="*/ 685800 h 1332601"/>
              <a:gd name="connsiteX46" fmla="*/ 1152939 w 1534937"/>
              <a:gd name="connsiteY46" fmla="*/ 646043 h 1332601"/>
              <a:gd name="connsiteX47" fmla="*/ 1143000 w 1534937"/>
              <a:gd name="connsiteY47" fmla="*/ 606287 h 1332601"/>
              <a:gd name="connsiteX48" fmla="*/ 1113183 w 1534937"/>
              <a:gd name="connsiteY48" fmla="*/ 337930 h 1332601"/>
              <a:gd name="connsiteX49" fmla="*/ 1083365 w 1534937"/>
              <a:gd name="connsiteY49" fmla="*/ 318052 h 1332601"/>
              <a:gd name="connsiteX50" fmla="*/ 1023730 w 1534937"/>
              <a:gd name="connsiteY50" fmla="*/ 238539 h 1332601"/>
              <a:gd name="connsiteX51" fmla="*/ 964096 w 1534937"/>
              <a:gd name="connsiteY51" fmla="*/ 178904 h 1332601"/>
              <a:gd name="connsiteX52" fmla="*/ 904461 w 1534937"/>
              <a:gd name="connsiteY52" fmla="*/ 119269 h 1332601"/>
              <a:gd name="connsiteX53" fmla="*/ 874643 w 1534937"/>
              <a:gd name="connsiteY53" fmla="*/ 99391 h 1332601"/>
              <a:gd name="connsiteX54" fmla="*/ 824948 w 1534937"/>
              <a:gd name="connsiteY54" fmla="*/ 89452 h 1332601"/>
              <a:gd name="connsiteX55" fmla="*/ 735496 w 1534937"/>
              <a:gd name="connsiteY55" fmla="*/ 39756 h 1332601"/>
              <a:gd name="connsiteX56" fmla="*/ 695739 w 1534937"/>
              <a:gd name="connsiteY56" fmla="*/ 29817 h 1332601"/>
              <a:gd name="connsiteX57" fmla="*/ 606287 w 1534937"/>
              <a:gd name="connsiteY57" fmla="*/ 0 h 1332601"/>
              <a:gd name="connsiteX58" fmla="*/ 357809 w 1534937"/>
              <a:gd name="connsiteY58" fmla="*/ 9939 h 1332601"/>
              <a:gd name="connsiteX59" fmla="*/ 318052 w 1534937"/>
              <a:gd name="connsiteY59" fmla="*/ 19878 h 1332601"/>
              <a:gd name="connsiteX60" fmla="*/ 268356 w 1534937"/>
              <a:gd name="connsiteY60" fmla="*/ 39756 h 1332601"/>
              <a:gd name="connsiteX61" fmla="*/ 238539 w 1534937"/>
              <a:gd name="connsiteY61" fmla="*/ 49695 h 1332601"/>
              <a:gd name="connsiteX62" fmla="*/ 188843 w 1534937"/>
              <a:gd name="connsiteY62" fmla="*/ 99391 h 1332601"/>
              <a:gd name="connsiteX63" fmla="*/ 159026 w 1534937"/>
              <a:gd name="connsiteY63" fmla="*/ 129209 h 1332601"/>
              <a:gd name="connsiteX64" fmla="*/ 129209 w 1534937"/>
              <a:gd name="connsiteY64" fmla="*/ 149087 h 1332601"/>
              <a:gd name="connsiteX65" fmla="*/ 59635 w 1534937"/>
              <a:gd name="connsiteY65" fmla="*/ 178904 h 133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34937" h="1332601">
                <a:moveTo>
                  <a:pt x="59635" y="178904"/>
                </a:moveTo>
                <a:cubicBezTo>
                  <a:pt x="44726" y="190500"/>
                  <a:pt x="43826" y="204414"/>
                  <a:pt x="39756" y="218661"/>
                </a:cubicBezTo>
                <a:cubicBezTo>
                  <a:pt x="30474" y="251147"/>
                  <a:pt x="29160" y="285566"/>
                  <a:pt x="19878" y="318052"/>
                </a:cubicBezTo>
                <a:lnTo>
                  <a:pt x="0" y="387626"/>
                </a:lnTo>
                <a:cubicBezTo>
                  <a:pt x="6626" y="487017"/>
                  <a:pt x="10860" y="586597"/>
                  <a:pt x="19878" y="685800"/>
                </a:cubicBezTo>
                <a:cubicBezTo>
                  <a:pt x="20826" y="696234"/>
                  <a:pt x="23272" y="707436"/>
                  <a:pt x="29817" y="715617"/>
                </a:cubicBezTo>
                <a:cubicBezTo>
                  <a:pt x="37279" y="724945"/>
                  <a:pt x="49696" y="728869"/>
                  <a:pt x="59635" y="735495"/>
                </a:cubicBezTo>
                <a:cubicBezTo>
                  <a:pt x="62948" y="745434"/>
                  <a:pt x="65895" y="755503"/>
                  <a:pt x="69574" y="765313"/>
                </a:cubicBezTo>
                <a:cubicBezTo>
                  <a:pt x="75838" y="782018"/>
                  <a:pt x="83810" y="798083"/>
                  <a:pt x="89452" y="815009"/>
                </a:cubicBezTo>
                <a:cubicBezTo>
                  <a:pt x="93772" y="827968"/>
                  <a:pt x="92614" y="842905"/>
                  <a:pt x="99391" y="854765"/>
                </a:cubicBezTo>
                <a:cubicBezTo>
                  <a:pt x="106365" y="866969"/>
                  <a:pt x="119270" y="874643"/>
                  <a:pt x="129209" y="884582"/>
                </a:cubicBezTo>
                <a:cubicBezTo>
                  <a:pt x="138044" y="911088"/>
                  <a:pt x="142650" y="929591"/>
                  <a:pt x="159026" y="954156"/>
                </a:cubicBezTo>
                <a:cubicBezTo>
                  <a:pt x="164224" y="961953"/>
                  <a:pt x="172278" y="967409"/>
                  <a:pt x="178904" y="974035"/>
                </a:cubicBezTo>
                <a:cubicBezTo>
                  <a:pt x="182217" y="987287"/>
                  <a:pt x="179953" y="1003420"/>
                  <a:pt x="188843" y="1013791"/>
                </a:cubicBezTo>
                <a:cubicBezTo>
                  <a:pt x="201415" y="1028459"/>
                  <a:pt x="223084" y="1032018"/>
                  <a:pt x="238539" y="1043609"/>
                </a:cubicBezTo>
                <a:cubicBezTo>
                  <a:pt x="249784" y="1052043"/>
                  <a:pt x="257684" y="1064279"/>
                  <a:pt x="268356" y="1073426"/>
                </a:cubicBezTo>
                <a:cubicBezTo>
                  <a:pt x="306647" y="1106246"/>
                  <a:pt x="298626" y="1100081"/>
                  <a:pt x="337930" y="1113182"/>
                </a:cubicBezTo>
                <a:cubicBezTo>
                  <a:pt x="344556" y="1123121"/>
                  <a:pt x="347679" y="1136669"/>
                  <a:pt x="357809" y="1143000"/>
                </a:cubicBezTo>
                <a:cubicBezTo>
                  <a:pt x="375577" y="1154105"/>
                  <a:pt x="417443" y="1162878"/>
                  <a:pt x="417443" y="1162878"/>
                </a:cubicBezTo>
                <a:cubicBezTo>
                  <a:pt x="457455" y="1202888"/>
                  <a:pt x="412964" y="1165217"/>
                  <a:pt x="477078" y="1192695"/>
                </a:cubicBezTo>
                <a:cubicBezTo>
                  <a:pt x="573171" y="1233879"/>
                  <a:pt x="432518" y="1193979"/>
                  <a:pt x="546652" y="1222513"/>
                </a:cubicBezTo>
                <a:cubicBezTo>
                  <a:pt x="556591" y="1229139"/>
                  <a:pt x="565785" y="1237049"/>
                  <a:pt x="576469" y="1242391"/>
                </a:cubicBezTo>
                <a:cubicBezTo>
                  <a:pt x="585840" y="1247076"/>
                  <a:pt x="596477" y="1248651"/>
                  <a:pt x="606287" y="1252330"/>
                </a:cubicBezTo>
                <a:cubicBezTo>
                  <a:pt x="681011" y="1280352"/>
                  <a:pt x="629641" y="1266941"/>
                  <a:pt x="705678" y="1282148"/>
                </a:cubicBezTo>
                <a:cubicBezTo>
                  <a:pt x="718930" y="1292087"/>
                  <a:pt x="729474" y="1307531"/>
                  <a:pt x="745435" y="1311965"/>
                </a:cubicBezTo>
                <a:cubicBezTo>
                  <a:pt x="790579" y="1324505"/>
                  <a:pt x="837802" y="1329244"/>
                  <a:pt x="884583" y="1331843"/>
                </a:cubicBezTo>
                <a:cubicBezTo>
                  <a:pt x="898222" y="1332601"/>
                  <a:pt x="910785" y="1323598"/>
                  <a:pt x="924339" y="1321904"/>
                </a:cubicBezTo>
                <a:cubicBezTo>
                  <a:pt x="963925" y="1316956"/>
                  <a:pt x="1003852" y="1315278"/>
                  <a:pt x="1043609" y="1311965"/>
                </a:cubicBezTo>
                <a:cubicBezTo>
                  <a:pt x="1053548" y="1302026"/>
                  <a:pt x="1061988" y="1290318"/>
                  <a:pt x="1073426" y="1282148"/>
                </a:cubicBezTo>
                <a:cubicBezTo>
                  <a:pt x="1085483" y="1273536"/>
                  <a:pt x="1099564" y="1268106"/>
                  <a:pt x="1113183" y="1262269"/>
                </a:cubicBezTo>
                <a:cubicBezTo>
                  <a:pt x="1133144" y="1253714"/>
                  <a:pt x="1162583" y="1247434"/>
                  <a:pt x="1182756" y="1242391"/>
                </a:cubicBezTo>
                <a:cubicBezTo>
                  <a:pt x="1222768" y="1202381"/>
                  <a:pt x="1178277" y="1240052"/>
                  <a:pt x="1242391" y="1212574"/>
                </a:cubicBezTo>
                <a:cubicBezTo>
                  <a:pt x="1253371" y="1207868"/>
                  <a:pt x="1261024" y="1196889"/>
                  <a:pt x="1272209" y="1192695"/>
                </a:cubicBezTo>
                <a:cubicBezTo>
                  <a:pt x="1288026" y="1186763"/>
                  <a:pt x="1305413" y="1186421"/>
                  <a:pt x="1321904" y="1182756"/>
                </a:cubicBezTo>
                <a:cubicBezTo>
                  <a:pt x="1335239" y="1179793"/>
                  <a:pt x="1348409" y="1176130"/>
                  <a:pt x="1361661" y="1172817"/>
                </a:cubicBezTo>
                <a:cubicBezTo>
                  <a:pt x="1374913" y="1166191"/>
                  <a:pt x="1387799" y="1158775"/>
                  <a:pt x="1401417" y="1152939"/>
                </a:cubicBezTo>
                <a:cubicBezTo>
                  <a:pt x="1411047" y="1148812"/>
                  <a:pt x="1421605" y="1147127"/>
                  <a:pt x="1431235" y="1143000"/>
                </a:cubicBezTo>
                <a:cubicBezTo>
                  <a:pt x="1444853" y="1137164"/>
                  <a:pt x="1457739" y="1129748"/>
                  <a:pt x="1470991" y="1123122"/>
                </a:cubicBezTo>
                <a:cubicBezTo>
                  <a:pt x="1534937" y="1059176"/>
                  <a:pt x="1516836" y="1096534"/>
                  <a:pt x="1530626" y="1013791"/>
                </a:cubicBezTo>
                <a:cubicBezTo>
                  <a:pt x="1524000" y="960782"/>
                  <a:pt x="1521753" y="907040"/>
                  <a:pt x="1510748" y="854765"/>
                </a:cubicBezTo>
                <a:cubicBezTo>
                  <a:pt x="1508287" y="843076"/>
                  <a:pt x="1498516" y="834125"/>
                  <a:pt x="1490869" y="824948"/>
                </a:cubicBezTo>
                <a:cubicBezTo>
                  <a:pt x="1481870" y="814150"/>
                  <a:pt x="1472747" y="802927"/>
                  <a:pt x="1461052" y="795130"/>
                </a:cubicBezTo>
                <a:cubicBezTo>
                  <a:pt x="1452335" y="789319"/>
                  <a:pt x="1441654" y="786288"/>
                  <a:pt x="1431235" y="785191"/>
                </a:cubicBezTo>
                <a:cubicBezTo>
                  <a:pt x="1378415" y="779631"/>
                  <a:pt x="1325218" y="778565"/>
                  <a:pt x="1272209" y="775252"/>
                </a:cubicBezTo>
                <a:cubicBezTo>
                  <a:pt x="1255644" y="758687"/>
                  <a:pt x="1236569" y="744298"/>
                  <a:pt x="1222513" y="725556"/>
                </a:cubicBezTo>
                <a:cubicBezTo>
                  <a:pt x="1212574" y="712304"/>
                  <a:pt x="1203604" y="698266"/>
                  <a:pt x="1192696" y="685800"/>
                </a:cubicBezTo>
                <a:cubicBezTo>
                  <a:pt x="1180355" y="671695"/>
                  <a:pt x="1152939" y="646043"/>
                  <a:pt x="1152939" y="646043"/>
                </a:cubicBezTo>
                <a:cubicBezTo>
                  <a:pt x="1149626" y="632791"/>
                  <a:pt x="1144009" y="619910"/>
                  <a:pt x="1143000" y="606287"/>
                </a:cubicBezTo>
                <a:cubicBezTo>
                  <a:pt x="1142321" y="597115"/>
                  <a:pt x="1165246" y="400406"/>
                  <a:pt x="1113183" y="337930"/>
                </a:cubicBezTo>
                <a:cubicBezTo>
                  <a:pt x="1105536" y="328753"/>
                  <a:pt x="1093304" y="324678"/>
                  <a:pt x="1083365" y="318052"/>
                </a:cubicBezTo>
                <a:cubicBezTo>
                  <a:pt x="1060910" y="250686"/>
                  <a:pt x="1092256" y="329910"/>
                  <a:pt x="1023730" y="238539"/>
                </a:cubicBezTo>
                <a:cubicBezTo>
                  <a:pt x="986746" y="189226"/>
                  <a:pt x="1007696" y="207971"/>
                  <a:pt x="964096" y="178904"/>
                </a:cubicBezTo>
                <a:cubicBezTo>
                  <a:pt x="936645" y="137730"/>
                  <a:pt x="951530" y="152890"/>
                  <a:pt x="904461" y="119269"/>
                </a:cubicBezTo>
                <a:cubicBezTo>
                  <a:pt x="894741" y="112326"/>
                  <a:pt x="885828" y="103585"/>
                  <a:pt x="874643" y="99391"/>
                </a:cubicBezTo>
                <a:cubicBezTo>
                  <a:pt x="858826" y="93460"/>
                  <a:pt x="841513" y="92765"/>
                  <a:pt x="824948" y="89452"/>
                </a:cubicBezTo>
                <a:cubicBezTo>
                  <a:pt x="803870" y="76805"/>
                  <a:pt x="760838" y="49259"/>
                  <a:pt x="735496" y="39756"/>
                </a:cubicBezTo>
                <a:cubicBezTo>
                  <a:pt x="722706" y="34960"/>
                  <a:pt x="708795" y="33834"/>
                  <a:pt x="695739" y="29817"/>
                </a:cubicBezTo>
                <a:cubicBezTo>
                  <a:pt x="665699" y="20574"/>
                  <a:pt x="606287" y="0"/>
                  <a:pt x="606287" y="0"/>
                </a:cubicBezTo>
                <a:cubicBezTo>
                  <a:pt x="523461" y="3313"/>
                  <a:pt x="440505" y="4236"/>
                  <a:pt x="357809" y="9939"/>
                </a:cubicBezTo>
                <a:cubicBezTo>
                  <a:pt x="344181" y="10879"/>
                  <a:pt x="331011" y="15558"/>
                  <a:pt x="318052" y="19878"/>
                </a:cubicBezTo>
                <a:cubicBezTo>
                  <a:pt x="301126" y="25520"/>
                  <a:pt x="285061" y="33492"/>
                  <a:pt x="268356" y="39756"/>
                </a:cubicBezTo>
                <a:cubicBezTo>
                  <a:pt x="258546" y="43435"/>
                  <a:pt x="248478" y="46382"/>
                  <a:pt x="238539" y="49695"/>
                </a:cubicBezTo>
                <a:lnTo>
                  <a:pt x="188843" y="99391"/>
                </a:lnTo>
                <a:cubicBezTo>
                  <a:pt x="178904" y="109330"/>
                  <a:pt x="170721" y="121412"/>
                  <a:pt x="159026" y="129209"/>
                </a:cubicBezTo>
                <a:cubicBezTo>
                  <a:pt x="149087" y="135835"/>
                  <a:pt x="140188" y="144382"/>
                  <a:pt x="129209" y="149087"/>
                </a:cubicBezTo>
                <a:cubicBezTo>
                  <a:pt x="65096" y="176563"/>
                  <a:pt x="74544" y="167308"/>
                  <a:pt x="59635" y="178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ntagono 5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4896036" y="4473116"/>
            <a:ext cx="90010" cy="162018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5796000" y="446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7200292" y="3222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>
            <a:hlinkClick r:id="rId7" action="ppaction://hlinksldjump"/>
          </p:cNvPr>
          <p:cNvSpPr>
            <a:spLocks noChangeAspect="1"/>
          </p:cNvSpPr>
          <p:nvPr/>
        </p:nvSpPr>
        <p:spPr>
          <a:xfrm rot="16200000">
            <a:off x="6696236" y="257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>
            <a:hlinkClick r:id="rId8" action="ppaction://hlinksldjump"/>
          </p:cNvPr>
          <p:cNvSpPr>
            <a:spLocks noChangeAspect="1"/>
          </p:cNvSpPr>
          <p:nvPr/>
        </p:nvSpPr>
        <p:spPr>
          <a:xfrm rot="16200000">
            <a:off x="6804000" y="4410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2492896"/>
            <a:ext cx="1080120" cy="432048"/>
          </a:xfrm>
          <a:prstGeom prst="ellipse">
            <a:avLst/>
          </a:prstGeom>
          <a:solidFill>
            <a:srgbClr val="FF0000">
              <a:alpha val="3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23728" y="548680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hlinkClick r:id="rId9" action="ppaction://hlinksldjump"/>
          </p:cNvPr>
          <p:cNvSpPr/>
          <p:nvPr/>
        </p:nvSpPr>
        <p:spPr>
          <a:xfrm>
            <a:off x="5364088" y="2564904"/>
            <a:ext cx="115212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4297926" y="505839"/>
            <a:ext cx="4962805" cy="5967564"/>
          </a:xfrm>
          <a:custGeom>
            <a:avLst/>
            <a:gdLst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13234 w 4552545"/>
              <a:gd name="connsiteY70" fmla="*/ 2577830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808029 w 4552545"/>
              <a:gd name="connsiteY67" fmla="*/ 2419106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563122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15941 w 4552545"/>
              <a:gd name="connsiteY68" fmla="*/ 2491114 h 5817141"/>
              <a:gd name="connsiteX69" fmla="*/ 982494 w 4552545"/>
              <a:gd name="connsiteY69" fmla="*/ 2636196 h 5817141"/>
              <a:gd name="connsiteX70" fmla="*/ 943583 w 4552545"/>
              <a:gd name="connsiteY70" fmla="*/ 2665379 h 5817141"/>
              <a:gd name="connsiteX71" fmla="*/ 933856 w 4552545"/>
              <a:gd name="connsiteY71" fmla="*/ 2694562 h 5817141"/>
              <a:gd name="connsiteX72" fmla="*/ 885217 w 4552545"/>
              <a:gd name="connsiteY72" fmla="*/ 2743200 h 5817141"/>
              <a:gd name="connsiteX73" fmla="*/ 846307 w 4552545"/>
              <a:gd name="connsiteY73" fmla="*/ 2801566 h 5817141"/>
              <a:gd name="connsiteX74" fmla="*/ 826851 w 4552545"/>
              <a:gd name="connsiteY74" fmla="*/ 2840477 h 5817141"/>
              <a:gd name="connsiteX75" fmla="*/ 797668 w 4552545"/>
              <a:gd name="connsiteY75" fmla="*/ 2869660 h 5817141"/>
              <a:gd name="connsiteX76" fmla="*/ 710119 w 4552545"/>
              <a:gd name="connsiteY76" fmla="*/ 2976664 h 5817141"/>
              <a:gd name="connsiteX77" fmla="*/ 680936 w 4552545"/>
              <a:gd name="connsiteY77" fmla="*/ 2986392 h 5817141"/>
              <a:gd name="connsiteX78" fmla="*/ 622570 w 4552545"/>
              <a:gd name="connsiteY78" fmla="*/ 3044758 h 5817141"/>
              <a:gd name="connsiteX79" fmla="*/ 554477 w 4552545"/>
              <a:gd name="connsiteY79" fmla="*/ 3093396 h 5817141"/>
              <a:gd name="connsiteX80" fmla="*/ 525294 w 4552545"/>
              <a:gd name="connsiteY80" fmla="*/ 3122579 h 5817141"/>
              <a:gd name="connsiteX81" fmla="*/ 476656 w 4552545"/>
              <a:gd name="connsiteY81" fmla="*/ 3151762 h 5817141"/>
              <a:gd name="connsiteX82" fmla="*/ 428017 w 4552545"/>
              <a:gd name="connsiteY82" fmla="*/ 3210128 h 5817141"/>
              <a:gd name="connsiteX83" fmla="*/ 398834 w 4552545"/>
              <a:gd name="connsiteY83" fmla="*/ 3239311 h 5817141"/>
              <a:gd name="connsiteX84" fmla="*/ 340468 w 4552545"/>
              <a:gd name="connsiteY84" fmla="*/ 3326860 h 5817141"/>
              <a:gd name="connsiteX85" fmla="*/ 291830 w 4552545"/>
              <a:gd name="connsiteY85" fmla="*/ 3385226 h 5817141"/>
              <a:gd name="connsiteX86" fmla="*/ 282102 w 4552545"/>
              <a:gd name="connsiteY86" fmla="*/ 3414409 h 5817141"/>
              <a:gd name="connsiteX87" fmla="*/ 214009 w 4552545"/>
              <a:gd name="connsiteY87" fmla="*/ 3521413 h 5817141"/>
              <a:gd name="connsiteX88" fmla="*/ 184826 w 4552545"/>
              <a:gd name="connsiteY88" fmla="*/ 3589507 h 5817141"/>
              <a:gd name="connsiteX89" fmla="*/ 165370 w 4552545"/>
              <a:gd name="connsiteY89" fmla="*/ 3657600 h 5817141"/>
              <a:gd name="connsiteX90" fmla="*/ 116732 w 4552545"/>
              <a:gd name="connsiteY90" fmla="*/ 3735422 h 5817141"/>
              <a:gd name="connsiteX91" fmla="*/ 107004 w 4552545"/>
              <a:gd name="connsiteY91" fmla="*/ 3774332 h 5817141"/>
              <a:gd name="connsiteX92" fmla="*/ 87549 w 4552545"/>
              <a:gd name="connsiteY92" fmla="*/ 3842426 h 5817141"/>
              <a:gd name="connsiteX93" fmla="*/ 58366 w 4552545"/>
              <a:gd name="connsiteY93" fmla="*/ 3929975 h 5817141"/>
              <a:gd name="connsiteX94" fmla="*/ 29183 w 4552545"/>
              <a:gd name="connsiteY94" fmla="*/ 4046707 h 5817141"/>
              <a:gd name="connsiteX95" fmla="*/ 0 w 4552545"/>
              <a:gd name="connsiteY95" fmla="*/ 4143983 h 5817141"/>
              <a:gd name="connsiteX96" fmla="*/ 9728 w 4552545"/>
              <a:gd name="connsiteY96" fmla="*/ 4250988 h 5817141"/>
              <a:gd name="connsiteX97" fmla="*/ 19456 w 4552545"/>
              <a:gd name="connsiteY97" fmla="*/ 4299626 h 5817141"/>
              <a:gd name="connsiteX98" fmla="*/ 48639 w 4552545"/>
              <a:gd name="connsiteY98" fmla="*/ 4533090 h 5817141"/>
              <a:gd name="connsiteX99" fmla="*/ 58366 w 4552545"/>
              <a:gd name="connsiteY99" fmla="*/ 4688732 h 5817141"/>
              <a:gd name="connsiteX100" fmla="*/ 68094 w 4552545"/>
              <a:gd name="connsiteY100" fmla="*/ 4717915 h 5817141"/>
              <a:gd name="connsiteX101" fmla="*/ 116732 w 4552545"/>
              <a:gd name="connsiteY101" fmla="*/ 4912468 h 5817141"/>
              <a:gd name="connsiteX102" fmla="*/ 145915 w 4552545"/>
              <a:gd name="connsiteY102" fmla="*/ 5000017 h 5817141"/>
              <a:gd name="connsiteX103" fmla="*/ 175098 w 4552545"/>
              <a:gd name="connsiteY103" fmla="*/ 5029200 h 5817141"/>
              <a:gd name="connsiteX104" fmla="*/ 214009 w 4552545"/>
              <a:gd name="connsiteY104" fmla="*/ 5107022 h 5817141"/>
              <a:gd name="connsiteX105" fmla="*/ 243192 w 4552545"/>
              <a:gd name="connsiteY105" fmla="*/ 5136205 h 5817141"/>
              <a:gd name="connsiteX106" fmla="*/ 272375 w 4552545"/>
              <a:gd name="connsiteY106" fmla="*/ 5175115 h 5817141"/>
              <a:gd name="connsiteX107" fmla="*/ 291830 w 4552545"/>
              <a:gd name="connsiteY107" fmla="*/ 5194571 h 5817141"/>
              <a:gd name="connsiteX108" fmla="*/ 311285 w 4552545"/>
              <a:gd name="connsiteY108" fmla="*/ 5223753 h 5817141"/>
              <a:gd name="connsiteX109" fmla="*/ 340468 w 4552545"/>
              <a:gd name="connsiteY109" fmla="*/ 5243209 h 5817141"/>
              <a:gd name="connsiteX110" fmla="*/ 359924 w 4552545"/>
              <a:gd name="connsiteY110" fmla="*/ 5272392 h 5817141"/>
              <a:gd name="connsiteX111" fmla="*/ 389107 w 4552545"/>
              <a:gd name="connsiteY111" fmla="*/ 5291847 h 5817141"/>
              <a:gd name="connsiteX112" fmla="*/ 418290 w 4552545"/>
              <a:gd name="connsiteY112" fmla="*/ 5321030 h 5817141"/>
              <a:gd name="connsiteX113" fmla="*/ 447473 w 4552545"/>
              <a:gd name="connsiteY113" fmla="*/ 5340485 h 5817141"/>
              <a:gd name="connsiteX114" fmla="*/ 476656 w 4552545"/>
              <a:gd name="connsiteY114" fmla="*/ 5369668 h 5817141"/>
              <a:gd name="connsiteX115" fmla="*/ 505839 w 4552545"/>
              <a:gd name="connsiteY115" fmla="*/ 5379396 h 5817141"/>
              <a:gd name="connsiteX116" fmla="*/ 535022 w 4552545"/>
              <a:gd name="connsiteY116" fmla="*/ 5398851 h 5817141"/>
              <a:gd name="connsiteX117" fmla="*/ 573932 w 4552545"/>
              <a:gd name="connsiteY117" fmla="*/ 5428034 h 5817141"/>
              <a:gd name="connsiteX118" fmla="*/ 651753 w 4552545"/>
              <a:gd name="connsiteY118" fmla="*/ 5447490 h 5817141"/>
              <a:gd name="connsiteX119" fmla="*/ 690664 w 4552545"/>
              <a:gd name="connsiteY119" fmla="*/ 5466945 h 5817141"/>
              <a:gd name="connsiteX120" fmla="*/ 826851 w 4552545"/>
              <a:gd name="connsiteY120" fmla="*/ 5496128 h 5817141"/>
              <a:gd name="connsiteX121" fmla="*/ 894945 w 4552545"/>
              <a:gd name="connsiteY121" fmla="*/ 5525311 h 5817141"/>
              <a:gd name="connsiteX122" fmla="*/ 982494 w 4552545"/>
              <a:gd name="connsiteY122" fmla="*/ 5554494 h 5817141"/>
              <a:gd name="connsiteX123" fmla="*/ 1021404 w 4552545"/>
              <a:gd name="connsiteY123" fmla="*/ 5573949 h 5817141"/>
              <a:gd name="connsiteX124" fmla="*/ 1099226 w 4552545"/>
              <a:gd name="connsiteY124" fmla="*/ 5603132 h 5817141"/>
              <a:gd name="connsiteX125" fmla="*/ 1206230 w 4552545"/>
              <a:gd name="connsiteY125" fmla="*/ 5632315 h 5817141"/>
              <a:gd name="connsiteX126" fmla="*/ 1245141 w 4552545"/>
              <a:gd name="connsiteY126" fmla="*/ 5671226 h 5817141"/>
              <a:gd name="connsiteX127" fmla="*/ 1332690 w 4552545"/>
              <a:gd name="connsiteY127" fmla="*/ 5680953 h 5817141"/>
              <a:gd name="connsiteX128" fmla="*/ 1400783 w 4552545"/>
              <a:gd name="connsiteY128" fmla="*/ 5700409 h 5817141"/>
              <a:gd name="connsiteX129" fmla="*/ 1643975 w 4552545"/>
              <a:gd name="connsiteY129" fmla="*/ 5729592 h 5817141"/>
              <a:gd name="connsiteX130" fmla="*/ 1780162 w 4552545"/>
              <a:gd name="connsiteY130" fmla="*/ 5749047 h 5817141"/>
              <a:gd name="connsiteX131" fmla="*/ 1887166 w 4552545"/>
              <a:gd name="connsiteY131" fmla="*/ 5768502 h 5817141"/>
              <a:gd name="connsiteX132" fmla="*/ 2071992 w 4552545"/>
              <a:gd name="connsiteY132" fmla="*/ 5778230 h 5817141"/>
              <a:gd name="connsiteX133" fmla="*/ 2286000 w 4552545"/>
              <a:gd name="connsiteY133" fmla="*/ 5807413 h 5817141"/>
              <a:gd name="connsiteX134" fmla="*/ 2286000 w 4552545"/>
              <a:gd name="connsiteY134" fmla="*/ 5807413 h 5817141"/>
              <a:gd name="connsiteX135" fmla="*/ 2334639 w 4552545"/>
              <a:gd name="connsiteY135" fmla="*/ 5817141 h 5817141"/>
              <a:gd name="connsiteX136" fmla="*/ 3307404 w 4552545"/>
              <a:gd name="connsiteY136" fmla="*/ 5797685 h 5817141"/>
              <a:gd name="connsiteX137" fmla="*/ 3404681 w 4552545"/>
              <a:gd name="connsiteY137" fmla="*/ 5768502 h 5817141"/>
              <a:gd name="connsiteX138" fmla="*/ 3521413 w 4552545"/>
              <a:gd name="connsiteY138" fmla="*/ 5739319 h 5817141"/>
              <a:gd name="connsiteX139" fmla="*/ 3618690 w 4552545"/>
              <a:gd name="connsiteY139" fmla="*/ 5710136 h 5817141"/>
              <a:gd name="connsiteX140" fmla="*/ 3667328 w 4552545"/>
              <a:gd name="connsiteY140" fmla="*/ 5690681 h 5817141"/>
              <a:gd name="connsiteX141" fmla="*/ 3793787 w 4552545"/>
              <a:gd name="connsiteY141" fmla="*/ 5661498 h 5817141"/>
              <a:gd name="connsiteX142" fmla="*/ 3891064 w 4552545"/>
              <a:gd name="connsiteY142" fmla="*/ 5622588 h 5817141"/>
              <a:gd name="connsiteX143" fmla="*/ 3929975 w 4552545"/>
              <a:gd name="connsiteY143" fmla="*/ 5612860 h 5817141"/>
              <a:gd name="connsiteX144" fmla="*/ 3968885 w 4552545"/>
              <a:gd name="connsiteY144" fmla="*/ 5564222 h 5817141"/>
              <a:gd name="connsiteX145" fmla="*/ 4075890 w 4552545"/>
              <a:gd name="connsiteY145" fmla="*/ 5466945 h 5817141"/>
              <a:gd name="connsiteX146" fmla="*/ 4134256 w 4552545"/>
              <a:gd name="connsiteY146" fmla="*/ 5389124 h 5817141"/>
              <a:gd name="connsiteX147" fmla="*/ 4153711 w 4552545"/>
              <a:gd name="connsiteY147" fmla="*/ 5359941 h 5817141"/>
              <a:gd name="connsiteX148" fmla="*/ 4182894 w 4552545"/>
              <a:gd name="connsiteY148" fmla="*/ 5321030 h 5817141"/>
              <a:gd name="connsiteX149" fmla="*/ 4212077 w 4552545"/>
              <a:gd name="connsiteY149" fmla="*/ 5291847 h 5817141"/>
              <a:gd name="connsiteX150" fmla="*/ 4250987 w 4552545"/>
              <a:gd name="connsiteY150" fmla="*/ 5204298 h 5817141"/>
              <a:gd name="connsiteX151" fmla="*/ 4289898 w 4552545"/>
              <a:gd name="connsiteY151" fmla="*/ 5126477 h 5817141"/>
              <a:gd name="connsiteX152" fmla="*/ 4299626 w 4552545"/>
              <a:gd name="connsiteY152" fmla="*/ 5087566 h 5817141"/>
              <a:gd name="connsiteX153" fmla="*/ 4328809 w 4552545"/>
              <a:gd name="connsiteY153" fmla="*/ 5058383 h 5817141"/>
              <a:gd name="connsiteX154" fmla="*/ 4338536 w 4552545"/>
              <a:gd name="connsiteY154" fmla="*/ 5019473 h 5817141"/>
              <a:gd name="connsiteX155" fmla="*/ 4357992 w 4552545"/>
              <a:gd name="connsiteY155" fmla="*/ 5000017 h 5817141"/>
              <a:gd name="connsiteX156" fmla="*/ 4367719 w 4552545"/>
              <a:gd name="connsiteY156" fmla="*/ 4961107 h 5817141"/>
              <a:gd name="connsiteX157" fmla="*/ 4387175 w 4552545"/>
              <a:gd name="connsiteY157" fmla="*/ 4941651 h 5817141"/>
              <a:gd name="connsiteX158" fmla="*/ 4426085 w 4552545"/>
              <a:gd name="connsiteY158" fmla="*/ 4883285 h 5817141"/>
              <a:gd name="connsiteX159" fmla="*/ 4445541 w 4552545"/>
              <a:gd name="connsiteY159" fmla="*/ 4854102 h 5817141"/>
              <a:gd name="connsiteX160" fmla="*/ 4455268 w 4552545"/>
              <a:gd name="connsiteY160" fmla="*/ 4795736 h 5817141"/>
              <a:gd name="connsiteX161" fmla="*/ 4474724 w 4552545"/>
              <a:gd name="connsiteY161" fmla="*/ 4756826 h 5817141"/>
              <a:gd name="connsiteX162" fmla="*/ 4494179 w 4552545"/>
              <a:gd name="connsiteY162" fmla="*/ 4708188 h 5817141"/>
              <a:gd name="connsiteX163" fmla="*/ 4503907 w 4552545"/>
              <a:gd name="connsiteY163" fmla="*/ 4640094 h 5817141"/>
              <a:gd name="connsiteX164" fmla="*/ 4523362 w 4552545"/>
              <a:gd name="connsiteY164" fmla="*/ 4601183 h 5817141"/>
              <a:gd name="connsiteX165" fmla="*/ 4542817 w 4552545"/>
              <a:gd name="connsiteY165" fmla="*/ 4494179 h 5817141"/>
              <a:gd name="connsiteX166" fmla="*/ 4533090 w 4552545"/>
              <a:gd name="connsiteY166" fmla="*/ 4153711 h 5817141"/>
              <a:gd name="connsiteX167" fmla="*/ 4523362 w 4552545"/>
              <a:gd name="connsiteY167" fmla="*/ 4105073 h 5817141"/>
              <a:gd name="connsiteX168" fmla="*/ 4503907 w 4552545"/>
              <a:gd name="connsiteY168" fmla="*/ 4036979 h 5817141"/>
              <a:gd name="connsiteX169" fmla="*/ 4464996 w 4552545"/>
              <a:gd name="connsiteY169" fmla="*/ 3939702 h 5817141"/>
              <a:gd name="connsiteX170" fmla="*/ 4474724 w 4552545"/>
              <a:gd name="connsiteY170" fmla="*/ 3365771 h 5817141"/>
              <a:gd name="connsiteX171" fmla="*/ 4513634 w 4552545"/>
              <a:gd name="connsiteY171" fmla="*/ 3219856 h 5817141"/>
              <a:gd name="connsiteX172" fmla="*/ 4523362 w 4552545"/>
              <a:gd name="connsiteY172" fmla="*/ 3132307 h 5817141"/>
              <a:gd name="connsiteX173" fmla="*/ 4542817 w 4552545"/>
              <a:gd name="connsiteY173" fmla="*/ 2976664 h 5817141"/>
              <a:gd name="connsiteX174" fmla="*/ 4552545 w 4552545"/>
              <a:gd name="connsiteY174" fmla="*/ 2879388 h 5817141"/>
              <a:gd name="connsiteX175" fmla="*/ 4542817 w 4552545"/>
              <a:gd name="connsiteY175" fmla="*/ 2256817 h 5817141"/>
              <a:gd name="connsiteX176" fmla="*/ 4533090 w 4552545"/>
              <a:gd name="connsiteY176" fmla="*/ 2178996 h 5817141"/>
              <a:gd name="connsiteX177" fmla="*/ 4513634 w 4552545"/>
              <a:gd name="connsiteY177" fmla="*/ 1391056 h 5817141"/>
              <a:gd name="connsiteX178" fmla="*/ 4494179 w 4552545"/>
              <a:gd name="connsiteY178" fmla="*/ 1264596 h 5817141"/>
              <a:gd name="connsiteX179" fmla="*/ 4464996 w 4552545"/>
              <a:gd name="connsiteY179" fmla="*/ 1089498 h 5817141"/>
              <a:gd name="connsiteX180" fmla="*/ 4445541 w 4552545"/>
              <a:gd name="connsiteY180" fmla="*/ 933856 h 5817141"/>
              <a:gd name="connsiteX181" fmla="*/ 4435813 w 4552545"/>
              <a:gd name="connsiteY181" fmla="*/ 807396 h 5817141"/>
              <a:gd name="connsiteX182" fmla="*/ 4416358 w 4552545"/>
              <a:gd name="connsiteY182" fmla="*/ 758758 h 5817141"/>
              <a:gd name="connsiteX183" fmla="*/ 4396902 w 4552545"/>
              <a:gd name="connsiteY183" fmla="*/ 690664 h 5817141"/>
              <a:gd name="connsiteX184" fmla="*/ 4387175 w 4552545"/>
              <a:gd name="connsiteY184" fmla="*/ 632298 h 5817141"/>
              <a:gd name="connsiteX185" fmla="*/ 4377447 w 4552545"/>
              <a:gd name="connsiteY185" fmla="*/ 593388 h 5817141"/>
              <a:gd name="connsiteX186" fmla="*/ 4357992 w 4552545"/>
              <a:gd name="connsiteY186" fmla="*/ 496111 h 5817141"/>
              <a:gd name="connsiteX187" fmla="*/ 4367719 w 4552545"/>
              <a:gd name="connsiteY187" fmla="*/ 350196 h 5817141"/>
              <a:gd name="connsiteX188" fmla="*/ 4348264 w 4552545"/>
              <a:gd name="connsiteY188" fmla="*/ 311285 h 5817141"/>
              <a:gd name="connsiteX189" fmla="*/ 4299626 w 4552545"/>
              <a:gd name="connsiteY189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718309 w 4912862"/>
              <a:gd name="connsiteY0" fmla="*/ 311285 h 5817141"/>
              <a:gd name="connsiteX1" fmla="*/ 4640487 w 4912862"/>
              <a:gd name="connsiteY1" fmla="*/ 214009 h 5817141"/>
              <a:gd name="connsiteX2" fmla="*/ 4562666 w 4912862"/>
              <a:gd name="connsiteY2" fmla="*/ 155643 h 5817141"/>
              <a:gd name="connsiteX3" fmla="*/ 4533483 w 4912862"/>
              <a:gd name="connsiteY3" fmla="*/ 126460 h 5817141"/>
              <a:gd name="connsiteX4" fmla="*/ 4465390 w 4912862"/>
              <a:gd name="connsiteY4" fmla="*/ 107005 h 5817141"/>
              <a:gd name="connsiteX5" fmla="*/ 4426479 w 4912862"/>
              <a:gd name="connsiteY5" fmla="*/ 87549 h 5817141"/>
              <a:gd name="connsiteX6" fmla="*/ 4377841 w 4912862"/>
              <a:gd name="connsiteY6" fmla="*/ 58366 h 5817141"/>
              <a:gd name="connsiteX7" fmla="*/ 4290292 w 4912862"/>
              <a:gd name="connsiteY7" fmla="*/ 29183 h 5817141"/>
              <a:gd name="connsiteX8" fmla="*/ 4231926 w 4912862"/>
              <a:gd name="connsiteY8" fmla="*/ 9728 h 5817141"/>
              <a:gd name="connsiteX9" fmla="*/ 4027645 w 4912862"/>
              <a:gd name="connsiteY9" fmla="*/ 0 h 5817141"/>
              <a:gd name="connsiteX10" fmla="*/ 3103517 w 4912862"/>
              <a:gd name="connsiteY10" fmla="*/ 19456 h 5817141"/>
              <a:gd name="connsiteX11" fmla="*/ 3006241 w 4912862"/>
              <a:gd name="connsiteY11" fmla="*/ 29183 h 5817141"/>
              <a:gd name="connsiteX12" fmla="*/ 2957602 w 4912862"/>
              <a:gd name="connsiteY12" fmla="*/ 48639 h 5817141"/>
              <a:gd name="connsiteX13" fmla="*/ 2918692 w 4912862"/>
              <a:gd name="connsiteY13" fmla="*/ 58366 h 5817141"/>
              <a:gd name="connsiteX14" fmla="*/ 2850598 w 4912862"/>
              <a:gd name="connsiteY14" fmla="*/ 87549 h 5817141"/>
              <a:gd name="connsiteX15" fmla="*/ 2801960 w 4912862"/>
              <a:gd name="connsiteY15" fmla="*/ 97277 h 5817141"/>
              <a:gd name="connsiteX16" fmla="*/ 2753321 w 4912862"/>
              <a:gd name="connsiteY16" fmla="*/ 116732 h 5817141"/>
              <a:gd name="connsiteX17" fmla="*/ 2665773 w 4912862"/>
              <a:gd name="connsiteY17" fmla="*/ 136188 h 5817141"/>
              <a:gd name="connsiteX18" fmla="*/ 2549041 w 4912862"/>
              <a:gd name="connsiteY18" fmla="*/ 165371 h 5817141"/>
              <a:gd name="connsiteX19" fmla="*/ 2442036 w 4912862"/>
              <a:gd name="connsiteY19" fmla="*/ 194553 h 5817141"/>
              <a:gd name="connsiteX20" fmla="*/ 2403126 w 4912862"/>
              <a:gd name="connsiteY20" fmla="*/ 214009 h 5817141"/>
              <a:gd name="connsiteX21" fmla="*/ 2373943 w 4912862"/>
              <a:gd name="connsiteY21" fmla="*/ 223736 h 5817141"/>
              <a:gd name="connsiteX22" fmla="*/ 2315577 w 4912862"/>
              <a:gd name="connsiteY22" fmla="*/ 262647 h 5817141"/>
              <a:gd name="connsiteX23" fmla="*/ 2296121 w 4912862"/>
              <a:gd name="connsiteY23" fmla="*/ 282102 h 5817141"/>
              <a:gd name="connsiteX24" fmla="*/ 2266939 w 4912862"/>
              <a:gd name="connsiteY24" fmla="*/ 291830 h 5817141"/>
              <a:gd name="connsiteX25" fmla="*/ 2228028 w 4912862"/>
              <a:gd name="connsiteY25" fmla="*/ 311285 h 5817141"/>
              <a:gd name="connsiteX26" fmla="*/ 2150207 w 4912862"/>
              <a:gd name="connsiteY26" fmla="*/ 350196 h 5817141"/>
              <a:gd name="connsiteX27" fmla="*/ 2101568 w 4912862"/>
              <a:gd name="connsiteY27" fmla="*/ 389107 h 5817141"/>
              <a:gd name="connsiteX28" fmla="*/ 2072385 w 4912862"/>
              <a:gd name="connsiteY28" fmla="*/ 398834 h 5817141"/>
              <a:gd name="connsiteX29" fmla="*/ 2052930 w 4912862"/>
              <a:gd name="connsiteY29" fmla="*/ 428017 h 5817141"/>
              <a:gd name="connsiteX30" fmla="*/ 1984836 w 4912862"/>
              <a:gd name="connsiteY30" fmla="*/ 476656 h 5817141"/>
              <a:gd name="connsiteX31" fmla="*/ 1936198 w 4912862"/>
              <a:gd name="connsiteY31" fmla="*/ 505839 h 5817141"/>
              <a:gd name="connsiteX32" fmla="*/ 1877832 w 4912862"/>
              <a:gd name="connsiteY32" fmla="*/ 573932 h 5817141"/>
              <a:gd name="connsiteX33" fmla="*/ 1848649 w 4912862"/>
              <a:gd name="connsiteY33" fmla="*/ 603115 h 5817141"/>
              <a:gd name="connsiteX34" fmla="*/ 1829194 w 4912862"/>
              <a:gd name="connsiteY34" fmla="*/ 632298 h 5817141"/>
              <a:gd name="connsiteX35" fmla="*/ 1800011 w 4912862"/>
              <a:gd name="connsiteY35" fmla="*/ 651753 h 5817141"/>
              <a:gd name="connsiteX36" fmla="*/ 1780556 w 4912862"/>
              <a:gd name="connsiteY36" fmla="*/ 671209 h 5817141"/>
              <a:gd name="connsiteX37" fmla="*/ 1770828 w 4912862"/>
              <a:gd name="connsiteY37" fmla="*/ 710119 h 5817141"/>
              <a:gd name="connsiteX38" fmla="*/ 1751373 w 4912862"/>
              <a:gd name="connsiteY38" fmla="*/ 729575 h 5817141"/>
              <a:gd name="connsiteX39" fmla="*/ 1731917 w 4912862"/>
              <a:gd name="connsiteY39" fmla="*/ 807396 h 5817141"/>
              <a:gd name="connsiteX40" fmla="*/ 1712462 w 4912862"/>
              <a:gd name="connsiteY40" fmla="*/ 846307 h 5817141"/>
              <a:gd name="connsiteX41" fmla="*/ 1683279 w 4912862"/>
              <a:gd name="connsiteY41" fmla="*/ 904673 h 5817141"/>
              <a:gd name="connsiteX42" fmla="*/ 1663824 w 4912862"/>
              <a:gd name="connsiteY42" fmla="*/ 1021405 h 5817141"/>
              <a:gd name="connsiteX43" fmla="*/ 1654096 w 4912862"/>
              <a:gd name="connsiteY43" fmla="*/ 1050588 h 5817141"/>
              <a:gd name="connsiteX44" fmla="*/ 1644368 w 4912862"/>
              <a:gd name="connsiteY44" fmla="*/ 1089498 h 5817141"/>
              <a:gd name="connsiteX45" fmla="*/ 1624913 w 4912862"/>
              <a:gd name="connsiteY45" fmla="*/ 1138136 h 5817141"/>
              <a:gd name="connsiteX46" fmla="*/ 1595730 w 4912862"/>
              <a:gd name="connsiteY46" fmla="*/ 1274324 h 5817141"/>
              <a:gd name="connsiteX47" fmla="*/ 1586002 w 4912862"/>
              <a:gd name="connsiteY47" fmla="*/ 1449422 h 5817141"/>
              <a:gd name="connsiteX48" fmla="*/ 1615185 w 4912862"/>
              <a:gd name="connsiteY48" fmla="*/ 1643975 h 5817141"/>
              <a:gd name="connsiteX49" fmla="*/ 1634641 w 4912862"/>
              <a:gd name="connsiteY49" fmla="*/ 1663430 h 5817141"/>
              <a:gd name="connsiteX50" fmla="*/ 1663824 w 4912862"/>
              <a:gd name="connsiteY50" fmla="*/ 1750979 h 5817141"/>
              <a:gd name="connsiteX51" fmla="*/ 1683279 w 4912862"/>
              <a:gd name="connsiteY51" fmla="*/ 1828800 h 5817141"/>
              <a:gd name="connsiteX52" fmla="*/ 1693007 w 4912862"/>
              <a:gd name="connsiteY52" fmla="*/ 1867711 h 5817141"/>
              <a:gd name="connsiteX53" fmla="*/ 1741645 w 4912862"/>
              <a:gd name="connsiteY53" fmla="*/ 1945532 h 5817141"/>
              <a:gd name="connsiteX54" fmla="*/ 1761100 w 4912862"/>
              <a:gd name="connsiteY54" fmla="*/ 1964988 h 5817141"/>
              <a:gd name="connsiteX55" fmla="*/ 1780556 w 4912862"/>
              <a:gd name="connsiteY55" fmla="*/ 2003898 h 5817141"/>
              <a:gd name="connsiteX56" fmla="*/ 1790283 w 4912862"/>
              <a:gd name="connsiteY56" fmla="*/ 2042809 h 5817141"/>
              <a:gd name="connsiteX57" fmla="*/ 1936198 w 4912862"/>
              <a:gd name="connsiteY57" fmla="*/ 2023353 h 5817141"/>
              <a:gd name="connsiteX58" fmla="*/ 2014019 w 4912862"/>
              <a:gd name="connsiteY58" fmla="*/ 2062264 h 5817141"/>
              <a:gd name="connsiteX59" fmla="*/ 2052930 w 4912862"/>
              <a:gd name="connsiteY59" fmla="*/ 2071992 h 5817141"/>
              <a:gd name="connsiteX60" fmla="*/ 2091841 w 4912862"/>
              <a:gd name="connsiteY60" fmla="*/ 2101175 h 5817141"/>
              <a:gd name="connsiteX61" fmla="*/ 2111296 w 4912862"/>
              <a:gd name="connsiteY61" fmla="*/ 2130358 h 5817141"/>
              <a:gd name="connsiteX62" fmla="*/ 2179390 w 4912862"/>
              <a:gd name="connsiteY62" fmla="*/ 2149813 h 5817141"/>
              <a:gd name="connsiteX63" fmla="*/ 2247483 w 4912862"/>
              <a:gd name="connsiteY63" fmla="*/ 2237362 h 5817141"/>
              <a:gd name="connsiteX64" fmla="*/ 2218300 w 4912862"/>
              <a:gd name="connsiteY64" fmla="*/ 2344366 h 5817141"/>
              <a:gd name="connsiteX65" fmla="*/ 2198845 w 4912862"/>
              <a:gd name="connsiteY65" fmla="*/ 2363822 h 5817141"/>
              <a:gd name="connsiteX66" fmla="*/ 2168346 w 4912862"/>
              <a:gd name="connsiteY66" fmla="*/ 2419106 h 5817141"/>
              <a:gd name="connsiteX67" fmla="*/ 1897287 w 4912862"/>
              <a:gd name="connsiteY67" fmla="*/ 2500009 h 5817141"/>
              <a:gd name="connsiteX68" fmla="*/ 1448266 w 4912862"/>
              <a:gd name="connsiteY68" fmla="*/ 2491114 h 5817141"/>
              <a:gd name="connsiteX69" fmla="*/ 1376258 w 4912862"/>
              <a:gd name="connsiteY69" fmla="*/ 2563122 h 5817141"/>
              <a:gd name="connsiteX70" fmla="*/ 1342811 w 4912862"/>
              <a:gd name="connsiteY70" fmla="*/ 2636196 h 5817141"/>
              <a:gd name="connsiteX71" fmla="*/ 1303900 w 4912862"/>
              <a:gd name="connsiteY71" fmla="*/ 2665379 h 5817141"/>
              <a:gd name="connsiteX72" fmla="*/ 1294173 w 4912862"/>
              <a:gd name="connsiteY72" fmla="*/ 2694562 h 5817141"/>
              <a:gd name="connsiteX73" fmla="*/ 1245534 w 4912862"/>
              <a:gd name="connsiteY73" fmla="*/ 2743200 h 5817141"/>
              <a:gd name="connsiteX74" fmla="*/ 1206624 w 4912862"/>
              <a:gd name="connsiteY74" fmla="*/ 2801566 h 5817141"/>
              <a:gd name="connsiteX75" fmla="*/ 1187168 w 4912862"/>
              <a:gd name="connsiteY75" fmla="*/ 2840477 h 5817141"/>
              <a:gd name="connsiteX76" fmla="*/ 1157985 w 4912862"/>
              <a:gd name="connsiteY76" fmla="*/ 2869660 h 5817141"/>
              <a:gd name="connsiteX77" fmla="*/ 1070436 w 4912862"/>
              <a:gd name="connsiteY77" fmla="*/ 2976664 h 5817141"/>
              <a:gd name="connsiteX78" fmla="*/ 1041253 w 4912862"/>
              <a:gd name="connsiteY78" fmla="*/ 2986392 h 5817141"/>
              <a:gd name="connsiteX79" fmla="*/ 982887 w 4912862"/>
              <a:gd name="connsiteY79" fmla="*/ 3044758 h 5817141"/>
              <a:gd name="connsiteX80" fmla="*/ 914794 w 4912862"/>
              <a:gd name="connsiteY80" fmla="*/ 3093396 h 5817141"/>
              <a:gd name="connsiteX81" fmla="*/ 885611 w 4912862"/>
              <a:gd name="connsiteY81" fmla="*/ 3122579 h 5817141"/>
              <a:gd name="connsiteX82" fmla="*/ 836973 w 4912862"/>
              <a:gd name="connsiteY82" fmla="*/ 3151762 h 5817141"/>
              <a:gd name="connsiteX83" fmla="*/ 788334 w 4912862"/>
              <a:gd name="connsiteY83" fmla="*/ 3210128 h 5817141"/>
              <a:gd name="connsiteX84" fmla="*/ 759151 w 4912862"/>
              <a:gd name="connsiteY84" fmla="*/ 3239311 h 5817141"/>
              <a:gd name="connsiteX85" fmla="*/ 700785 w 4912862"/>
              <a:gd name="connsiteY85" fmla="*/ 3326860 h 5817141"/>
              <a:gd name="connsiteX86" fmla="*/ 652147 w 4912862"/>
              <a:gd name="connsiteY86" fmla="*/ 3385226 h 5817141"/>
              <a:gd name="connsiteX87" fmla="*/ 642419 w 4912862"/>
              <a:gd name="connsiteY87" fmla="*/ 3414409 h 5817141"/>
              <a:gd name="connsiteX88" fmla="*/ 574326 w 4912862"/>
              <a:gd name="connsiteY88" fmla="*/ 3521413 h 5817141"/>
              <a:gd name="connsiteX89" fmla="*/ 545143 w 4912862"/>
              <a:gd name="connsiteY89" fmla="*/ 3589507 h 5817141"/>
              <a:gd name="connsiteX90" fmla="*/ 525687 w 4912862"/>
              <a:gd name="connsiteY90" fmla="*/ 3657600 h 5817141"/>
              <a:gd name="connsiteX91" fmla="*/ 477049 w 4912862"/>
              <a:gd name="connsiteY91" fmla="*/ 3735422 h 5817141"/>
              <a:gd name="connsiteX92" fmla="*/ 467321 w 4912862"/>
              <a:gd name="connsiteY92" fmla="*/ 3774332 h 5817141"/>
              <a:gd name="connsiteX93" fmla="*/ 447866 w 4912862"/>
              <a:gd name="connsiteY93" fmla="*/ 3842426 h 5817141"/>
              <a:gd name="connsiteX94" fmla="*/ 418683 w 4912862"/>
              <a:gd name="connsiteY94" fmla="*/ 3929975 h 5817141"/>
              <a:gd name="connsiteX95" fmla="*/ 389500 w 4912862"/>
              <a:gd name="connsiteY95" fmla="*/ 4046707 h 5817141"/>
              <a:gd name="connsiteX96" fmla="*/ 360317 w 4912862"/>
              <a:gd name="connsiteY96" fmla="*/ 4143983 h 5817141"/>
              <a:gd name="connsiteX97" fmla="*/ 370045 w 4912862"/>
              <a:gd name="connsiteY97" fmla="*/ 4250988 h 5817141"/>
              <a:gd name="connsiteX98" fmla="*/ 379773 w 4912862"/>
              <a:gd name="connsiteY98" fmla="*/ 4299626 h 5817141"/>
              <a:gd name="connsiteX99" fmla="*/ 408956 w 4912862"/>
              <a:gd name="connsiteY99" fmla="*/ 4533090 h 5817141"/>
              <a:gd name="connsiteX100" fmla="*/ 418683 w 4912862"/>
              <a:gd name="connsiteY100" fmla="*/ 4688732 h 5817141"/>
              <a:gd name="connsiteX101" fmla="*/ 428411 w 4912862"/>
              <a:gd name="connsiteY101" fmla="*/ 4717915 h 5817141"/>
              <a:gd name="connsiteX102" fmla="*/ 8106 w 4912862"/>
              <a:gd name="connsiteY102" fmla="*/ 5083402 h 5817141"/>
              <a:gd name="connsiteX103" fmla="*/ 477049 w 4912862"/>
              <a:gd name="connsiteY103" fmla="*/ 4912468 h 5817141"/>
              <a:gd name="connsiteX104" fmla="*/ 506232 w 4912862"/>
              <a:gd name="connsiteY104" fmla="*/ 5000017 h 5817141"/>
              <a:gd name="connsiteX105" fmla="*/ 535415 w 4912862"/>
              <a:gd name="connsiteY105" fmla="*/ 5029200 h 5817141"/>
              <a:gd name="connsiteX106" fmla="*/ 574326 w 4912862"/>
              <a:gd name="connsiteY106" fmla="*/ 5107022 h 5817141"/>
              <a:gd name="connsiteX107" fmla="*/ 603509 w 4912862"/>
              <a:gd name="connsiteY107" fmla="*/ 5136205 h 5817141"/>
              <a:gd name="connsiteX108" fmla="*/ 632692 w 4912862"/>
              <a:gd name="connsiteY108" fmla="*/ 5175115 h 5817141"/>
              <a:gd name="connsiteX109" fmla="*/ 652147 w 4912862"/>
              <a:gd name="connsiteY109" fmla="*/ 5194571 h 5817141"/>
              <a:gd name="connsiteX110" fmla="*/ 671602 w 4912862"/>
              <a:gd name="connsiteY110" fmla="*/ 5223753 h 5817141"/>
              <a:gd name="connsiteX111" fmla="*/ 700785 w 4912862"/>
              <a:gd name="connsiteY111" fmla="*/ 5243209 h 5817141"/>
              <a:gd name="connsiteX112" fmla="*/ 720241 w 4912862"/>
              <a:gd name="connsiteY112" fmla="*/ 5272392 h 5817141"/>
              <a:gd name="connsiteX113" fmla="*/ 749424 w 4912862"/>
              <a:gd name="connsiteY113" fmla="*/ 5291847 h 5817141"/>
              <a:gd name="connsiteX114" fmla="*/ 778607 w 4912862"/>
              <a:gd name="connsiteY114" fmla="*/ 5321030 h 5817141"/>
              <a:gd name="connsiteX115" fmla="*/ 807790 w 4912862"/>
              <a:gd name="connsiteY115" fmla="*/ 5340485 h 5817141"/>
              <a:gd name="connsiteX116" fmla="*/ 836973 w 4912862"/>
              <a:gd name="connsiteY116" fmla="*/ 5369668 h 5817141"/>
              <a:gd name="connsiteX117" fmla="*/ 866156 w 4912862"/>
              <a:gd name="connsiteY117" fmla="*/ 5379396 h 5817141"/>
              <a:gd name="connsiteX118" fmla="*/ 895339 w 4912862"/>
              <a:gd name="connsiteY118" fmla="*/ 5398851 h 5817141"/>
              <a:gd name="connsiteX119" fmla="*/ 934249 w 4912862"/>
              <a:gd name="connsiteY119" fmla="*/ 5428034 h 5817141"/>
              <a:gd name="connsiteX120" fmla="*/ 1012070 w 4912862"/>
              <a:gd name="connsiteY120" fmla="*/ 5447490 h 5817141"/>
              <a:gd name="connsiteX121" fmla="*/ 1050981 w 4912862"/>
              <a:gd name="connsiteY121" fmla="*/ 5466945 h 5817141"/>
              <a:gd name="connsiteX122" fmla="*/ 1187168 w 4912862"/>
              <a:gd name="connsiteY122" fmla="*/ 5496128 h 5817141"/>
              <a:gd name="connsiteX123" fmla="*/ 1255262 w 4912862"/>
              <a:gd name="connsiteY123" fmla="*/ 5525311 h 5817141"/>
              <a:gd name="connsiteX124" fmla="*/ 1342811 w 4912862"/>
              <a:gd name="connsiteY124" fmla="*/ 5554494 h 5817141"/>
              <a:gd name="connsiteX125" fmla="*/ 1381721 w 4912862"/>
              <a:gd name="connsiteY125" fmla="*/ 5573949 h 5817141"/>
              <a:gd name="connsiteX126" fmla="*/ 1459543 w 4912862"/>
              <a:gd name="connsiteY126" fmla="*/ 5603132 h 5817141"/>
              <a:gd name="connsiteX127" fmla="*/ 1566547 w 4912862"/>
              <a:gd name="connsiteY127" fmla="*/ 5632315 h 5817141"/>
              <a:gd name="connsiteX128" fmla="*/ 1605458 w 4912862"/>
              <a:gd name="connsiteY128" fmla="*/ 5671226 h 5817141"/>
              <a:gd name="connsiteX129" fmla="*/ 1693007 w 4912862"/>
              <a:gd name="connsiteY129" fmla="*/ 5680953 h 5817141"/>
              <a:gd name="connsiteX130" fmla="*/ 1761100 w 4912862"/>
              <a:gd name="connsiteY130" fmla="*/ 5700409 h 5817141"/>
              <a:gd name="connsiteX131" fmla="*/ 2004292 w 4912862"/>
              <a:gd name="connsiteY131" fmla="*/ 5729592 h 5817141"/>
              <a:gd name="connsiteX132" fmla="*/ 2140479 w 4912862"/>
              <a:gd name="connsiteY132" fmla="*/ 5749047 h 5817141"/>
              <a:gd name="connsiteX133" fmla="*/ 2247483 w 4912862"/>
              <a:gd name="connsiteY133" fmla="*/ 5768502 h 5817141"/>
              <a:gd name="connsiteX134" fmla="*/ 2432309 w 4912862"/>
              <a:gd name="connsiteY134" fmla="*/ 5778230 h 5817141"/>
              <a:gd name="connsiteX135" fmla="*/ 2646317 w 4912862"/>
              <a:gd name="connsiteY135" fmla="*/ 5807413 h 5817141"/>
              <a:gd name="connsiteX136" fmla="*/ 2646317 w 4912862"/>
              <a:gd name="connsiteY136" fmla="*/ 5807413 h 5817141"/>
              <a:gd name="connsiteX137" fmla="*/ 2694956 w 4912862"/>
              <a:gd name="connsiteY137" fmla="*/ 5817141 h 5817141"/>
              <a:gd name="connsiteX138" fmla="*/ 3667721 w 4912862"/>
              <a:gd name="connsiteY138" fmla="*/ 5797685 h 5817141"/>
              <a:gd name="connsiteX139" fmla="*/ 3764998 w 4912862"/>
              <a:gd name="connsiteY139" fmla="*/ 5768502 h 5817141"/>
              <a:gd name="connsiteX140" fmla="*/ 3881730 w 4912862"/>
              <a:gd name="connsiteY140" fmla="*/ 5739319 h 5817141"/>
              <a:gd name="connsiteX141" fmla="*/ 3979007 w 4912862"/>
              <a:gd name="connsiteY141" fmla="*/ 5710136 h 5817141"/>
              <a:gd name="connsiteX142" fmla="*/ 4027645 w 4912862"/>
              <a:gd name="connsiteY142" fmla="*/ 5690681 h 5817141"/>
              <a:gd name="connsiteX143" fmla="*/ 4154104 w 4912862"/>
              <a:gd name="connsiteY143" fmla="*/ 5661498 h 5817141"/>
              <a:gd name="connsiteX144" fmla="*/ 4251381 w 4912862"/>
              <a:gd name="connsiteY144" fmla="*/ 5622588 h 5817141"/>
              <a:gd name="connsiteX145" fmla="*/ 4290292 w 4912862"/>
              <a:gd name="connsiteY145" fmla="*/ 5612860 h 5817141"/>
              <a:gd name="connsiteX146" fmla="*/ 4329202 w 4912862"/>
              <a:gd name="connsiteY146" fmla="*/ 5564222 h 5817141"/>
              <a:gd name="connsiteX147" fmla="*/ 4436207 w 4912862"/>
              <a:gd name="connsiteY147" fmla="*/ 5466945 h 5817141"/>
              <a:gd name="connsiteX148" fmla="*/ 4494573 w 4912862"/>
              <a:gd name="connsiteY148" fmla="*/ 5389124 h 5817141"/>
              <a:gd name="connsiteX149" fmla="*/ 4514028 w 4912862"/>
              <a:gd name="connsiteY149" fmla="*/ 5359941 h 5817141"/>
              <a:gd name="connsiteX150" fmla="*/ 4543211 w 4912862"/>
              <a:gd name="connsiteY150" fmla="*/ 5321030 h 5817141"/>
              <a:gd name="connsiteX151" fmla="*/ 4572394 w 4912862"/>
              <a:gd name="connsiteY151" fmla="*/ 5291847 h 5817141"/>
              <a:gd name="connsiteX152" fmla="*/ 4611304 w 4912862"/>
              <a:gd name="connsiteY152" fmla="*/ 5204298 h 5817141"/>
              <a:gd name="connsiteX153" fmla="*/ 4650215 w 4912862"/>
              <a:gd name="connsiteY153" fmla="*/ 5126477 h 5817141"/>
              <a:gd name="connsiteX154" fmla="*/ 4659943 w 4912862"/>
              <a:gd name="connsiteY154" fmla="*/ 5087566 h 5817141"/>
              <a:gd name="connsiteX155" fmla="*/ 4689126 w 4912862"/>
              <a:gd name="connsiteY155" fmla="*/ 5058383 h 5817141"/>
              <a:gd name="connsiteX156" fmla="*/ 4698853 w 4912862"/>
              <a:gd name="connsiteY156" fmla="*/ 5019473 h 5817141"/>
              <a:gd name="connsiteX157" fmla="*/ 4718309 w 4912862"/>
              <a:gd name="connsiteY157" fmla="*/ 5000017 h 5817141"/>
              <a:gd name="connsiteX158" fmla="*/ 4728036 w 4912862"/>
              <a:gd name="connsiteY158" fmla="*/ 4961107 h 5817141"/>
              <a:gd name="connsiteX159" fmla="*/ 4747492 w 4912862"/>
              <a:gd name="connsiteY159" fmla="*/ 4941651 h 5817141"/>
              <a:gd name="connsiteX160" fmla="*/ 4786402 w 4912862"/>
              <a:gd name="connsiteY160" fmla="*/ 4883285 h 5817141"/>
              <a:gd name="connsiteX161" fmla="*/ 4805858 w 4912862"/>
              <a:gd name="connsiteY161" fmla="*/ 4854102 h 5817141"/>
              <a:gd name="connsiteX162" fmla="*/ 4815585 w 4912862"/>
              <a:gd name="connsiteY162" fmla="*/ 4795736 h 5817141"/>
              <a:gd name="connsiteX163" fmla="*/ 4835041 w 4912862"/>
              <a:gd name="connsiteY163" fmla="*/ 4756826 h 5817141"/>
              <a:gd name="connsiteX164" fmla="*/ 4854496 w 4912862"/>
              <a:gd name="connsiteY164" fmla="*/ 4708188 h 5817141"/>
              <a:gd name="connsiteX165" fmla="*/ 4864224 w 4912862"/>
              <a:gd name="connsiteY165" fmla="*/ 4640094 h 5817141"/>
              <a:gd name="connsiteX166" fmla="*/ 4883679 w 4912862"/>
              <a:gd name="connsiteY166" fmla="*/ 4601183 h 5817141"/>
              <a:gd name="connsiteX167" fmla="*/ 4903134 w 4912862"/>
              <a:gd name="connsiteY167" fmla="*/ 4494179 h 5817141"/>
              <a:gd name="connsiteX168" fmla="*/ 4893407 w 4912862"/>
              <a:gd name="connsiteY168" fmla="*/ 4153711 h 5817141"/>
              <a:gd name="connsiteX169" fmla="*/ 4883679 w 4912862"/>
              <a:gd name="connsiteY169" fmla="*/ 4105073 h 5817141"/>
              <a:gd name="connsiteX170" fmla="*/ 4864224 w 4912862"/>
              <a:gd name="connsiteY170" fmla="*/ 4036979 h 5817141"/>
              <a:gd name="connsiteX171" fmla="*/ 4825313 w 4912862"/>
              <a:gd name="connsiteY171" fmla="*/ 3939702 h 5817141"/>
              <a:gd name="connsiteX172" fmla="*/ 4835041 w 4912862"/>
              <a:gd name="connsiteY172" fmla="*/ 3365771 h 5817141"/>
              <a:gd name="connsiteX173" fmla="*/ 4873951 w 4912862"/>
              <a:gd name="connsiteY173" fmla="*/ 3219856 h 5817141"/>
              <a:gd name="connsiteX174" fmla="*/ 4883679 w 4912862"/>
              <a:gd name="connsiteY174" fmla="*/ 3132307 h 5817141"/>
              <a:gd name="connsiteX175" fmla="*/ 4903134 w 4912862"/>
              <a:gd name="connsiteY175" fmla="*/ 2976664 h 5817141"/>
              <a:gd name="connsiteX176" fmla="*/ 4912862 w 4912862"/>
              <a:gd name="connsiteY176" fmla="*/ 2879388 h 5817141"/>
              <a:gd name="connsiteX177" fmla="*/ 4903134 w 4912862"/>
              <a:gd name="connsiteY177" fmla="*/ 2256817 h 5817141"/>
              <a:gd name="connsiteX178" fmla="*/ 4893407 w 4912862"/>
              <a:gd name="connsiteY178" fmla="*/ 2178996 h 5817141"/>
              <a:gd name="connsiteX179" fmla="*/ 4873951 w 4912862"/>
              <a:gd name="connsiteY179" fmla="*/ 1391056 h 5817141"/>
              <a:gd name="connsiteX180" fmla="*/ 4854496 w 4912862"/>
              <a:gd name="connsiteY180" fmla="*/ 1264596 h 5817141"/>
              <a:gd name="connsiteX181" fmla="*/ 4825313 w 4912862"/>
              <a:gd name="connsiteY181" fmla="*/ 1089498 h 5817141"/>
              <a:gd name="connsiteX182" fmla="*/ 4805858 w 4912862"/>
              <a:gd name="connsiteY182" fmla="*/ 933856 h 5817141"/>
              <a:gd name="connsiteX183" fmla="*/ 4796130 w 4912862"/>
              <a:gd name="connsiteY183" fmla="*/ 807396 h 5817141"/>
              <a:gd name="connsiteX184" fmla="*/ 4776675 w 4912862"/>
              <a:gd name="connsiteY184" fmla="*/ 758758 h 5817141"/>
              <a:gd name="connsiteX185" fmla="*/ 4757219 w 4912862"/>
              <a:gd name="connsiteY185" fmla="*/ 690664 h 5817141"/>
              <a:gd name="connsiteX186" fmla="*/ 4747492 w 4912862"/>
              <a:gd name="connsiteY186" fmla="*/ 632298 h 5817141"/>
              <a:gd name="connsiteX187" fmla="*/ 4737764 w 4912862"/>
              <a:gd name="connsiteY187" fmla="*/ 593388 h 5817141"/>
              <a:gd name="connsiteX188" fmla="*/ 4718309 w 4912862"/>
              <a:gd name="connsiteY188" fmla="*/ 496111 h 5817141"/>
              <a:gd name="connsiteX189" fmla="*/ 4728036 w 4912862"/>
              <a:gd name="connsiteY189" fmla="*/ 350196 h 5817141"/>
              <a:gd name="connsiteX190" fmla="*/ 4708581 w 4912862"/>
              <a:gd name="connsiteY190" fmla="*/ 311285 h 5817141"/>
              <a:gd name="connsiteX191" fmla="*/ 4659943 w 4912862"/>
              <a:gd name="connsiteY191" fmla="*/ 262647 h 5817141"/>
              <a:gd name="connsiteX0" fmla="*/ 4768252 w 4962805"/>
              <a:gd name="connsiteY0" fmla="*/ 311285 h 5817141"/>
              <a:gd name="connsiteX1" fmla="*/ 4690430 w 4962805"/>
              <a:gd name="connsiteY1" fmla="*/ 214009 h 5817141"/>
              <a:gd name="connsiteX2" fmla="*/ 4612609 w 4962805"/>
              <a:gd name="connsiteY2" fmla="*/ 155643 h 5817141"/>
              <a:gd name="connsiteX3" fmla="*/ 4583426 w 4962805"/>
              <a:gd name="connsiteY3" fmla="*/ 126460 h 5817141"/>
              <a:gd name="connsiteX4" fmla="*/ 4515333 w 4962805"/>
              <a:gd name="connsiteY4" fmla="*/ 107005 h 5817141"/>
              <a:gd name="connsiteX5" fmla="*/ 4476422 w 4962805"/>
              <a:gd name="connsiteY5" fmla="*/ 87549 h 5817141"/>
              <a:gd name="connsiteX6" fmla="*/ 4427784 w 4962805"/>
              <a:gd name="connsiteY6" fmla="*/ 58366 h 5817141"/>
              <a:gd name="connsiteX7" fmla="*/ 4340235 w 4962805"/>
              <a:gd name="connsiteY7" fmla="*/ 29183 h 5817141"/>
              <a:gd name="connsiteX8" fmla="*/ 4281869 w 4962805"/>
              <a:gd name="connsiteY8" fmla="*/ 9728 h 5817141"/>
              <a:gd name="connsiteX9" fmla="*/ 4077588 w 4962805"/>
              <a:gd name="connsiteY9" fmla="*/ 0 h 5817141"/>
              <a:gd name="connsiteX10" fmla="*/ 3153460 w 4962805"/>
              <a:gd name="connsiteY10" fmla="*/ 19456 h 5817141"/>
              <a:gd name="connsiteX11" fmla="*/ 3056184 w 4962805"/>
              <a:gd name="connsiteY11" fmla="*/ 29183 h 5817141"/>
              <a:gd name="connsiteX12" fmla="*/ 3007545 w 4962805"/>
              <a:gd name="connsiteY12" fmla="*/ 48639 h 5817141"/>
              <a:gd name="connsiteX13" fmla="*/ 2968635 w 4962805"/>
              <a:gd name="connsiteY13" fmla="*/ 58366 h 5817141"/>
              <a:gd name="connsiteX14" fmla="*/ 2900541 w 4962805"/>
              <a:gd name="connsiteY14" fmla="*/ 87549 h 5817141"/>
              <a:gd name="connsiteX15" fmla="*/ 2851903 w 4962805"/>
              <a:gd name="connsiteY15" fmla="*/ 97277 h 5817141"/>
              <a:gd name="connsiteX16" fmla="*/ 2803264 w 4962805"/>
              <a:gd name="connsiteY16" fmla="*/ 116732 h 5817141"/>
              <a:gd name="connsiteX17" fmla="*/ 2715716 w 4962805"/>
              <a:gd name="connsiteY17" fmla="*/ 136188 h 5817141"/>
              <a:gd name="connsiteX18" fmla="*/ 2598984 w 4962805"/>
              <a:gd name="connsiteY18" fmla="*/ 165371 h 5817141"/>
              <a:gd name="connsiteX19" fmla="*/ 2491979 w 4962805"/>
              <a:gd name="connsiteY19" fmla="*/ 194553 h 5817141"/>
              <a:gd name="connsiteX20" fmla="*/ 2453069 w 4962805"/>
              <a:gd name="connsiteY20" fmla="*/ 214009 h 5817141"/>
              <a:gd name="connsiteX21" fmla="*/ 2423886 w 4962805"/>
              <a:gd name="connsiteY21" fmla="*/ 223736 h 5817141"/>
              <a:gd name="connsiteX22" fmla="*/ 2365520 w 4962805"/>
              <a:gd name="connsiteY22" fmla="*/ 262647 h 5817141"/>
              <a:gd name="connsiteX23" fmla="*/ 2346064 w 4962805"/>
              <a:gd name="connsiteY23" fmla="*/ 282102 h 5817141"/>
              <a:gd name="connsiteX24" fmla="*/ 2316882 w 4962805"/>
              <a:gd name="connsiteY24" fmla="*/ 291830 h 5817141"/>
              <a:gd name="connsiteX25" fmla="*/ 2277971 w 4962805"/>
              <a:gd name="connsiteY25" fmla="*/ 311285 h 5817141"/>
              <a:gd name="connsiteX26" fmla="*/ 2200150 w 4962805"/>
              <a:gd name="connsiteY26" fmla="*/ 350196 h 5817141"/>
              <a:gd name="connsiteX27" fmla="*/ 2151511 w 4962805"/>
              <a:gd name="connsiteY27" fmla="*/ 389107 h 5817141"/>
              <a:gd name="connsiteX28" fmla="*/ 2122328 w 4962805"/>
              <a:gd name="connsiteY28" fmla="*/ 398834 h 5817141"/>
              <a:gd name="connsiteX29" fmla="*/ 2102873 w 4962805"/>
              <a:gd name="connsiteY29" fmla="*/ 428017 h 5817141"/>
              <a:gd name="connsiteX30" fmla="*/ 2034779 w 4962805"/>
              <a:gd name="connsiteY30" fmla="*/ 476656 h 5817141"/>
              <a:gd name="connsiteX31" fmla="*/ 1986141 w 4962805"/>
              <a:gd name="connsiteY31" fmla="*/ 505839 h 5817141"/>
              <a:gd name="connsiteX32" fmla="*/ 1927775 w 4962805"/>
              <a:gd name="connsiteY32" fmla="*/ 573932 h 5817141"/>
              <a:gd name="connsiteX33" fmla="*/ 1898592 w 4962805"/>
              <a:gd name="connsiteY33" fmla="*/ 603115 h 5817141"/>
              <a:gd name="connsiteX34" fmla="*/ 1879137 w 4962805"/>
              <a:gd name="connsiteY34" fmla="*/ 632298 h 5817141"/>
              <a:gd name="connsiteX35" fmla="*/ 1849954 w 4962805"/>
              <a:gd name="connsiteY35" fmla="*/ 651753 h 5817141"/>
              <a:gd name="connsiteX36" fmla="*/ 1830499 w 4962805"/>
              <a:gd name="connsiteY36" fmla="*/ 671209 h 5817141"/>
              <a:gd name="connsiteX37" fmla="*/ 1820771 w 4962805"/>
              <a:gd name="connsiteY37" fmla="*/ 710119 h 5817141"/>
              <a:gd name="connsiteX38" fmla="*/ 1801316 w 4962805"/>
              <a:gd name="connsiteY38" fmla="*/ 729575 h 5817141"/>
              <a:gd name="connsiteX39" fmla="*/ 1781860 w 4962805"/>
              <a:gd name="connsiteY39" fmla="*/ 807396 h 5817141"/>
              <a:gd name="connsiteX40" fmla="*/ 1762405 w 4962805"/>
              <a:gd name="connsiteY40" fmla="*/ 846307 h 5817141"/>
              <a:gd name="connsiteX41" fmla="*/ 1733222 w 4962805"/>
              <a:gd name="connsiteY41" fmla="*/ 904673 h 5817141"/>
              <a:gd name="connsiteX42" fmla="*/ 1713767 w 4962805"/>
              <a:gd name="connsiteY42" fmla="*/ 1021405 h 5817141"/>
              <a:gd name="connsiteX43" fmla="*/ 1704039 w 4962805"/>
              <a:gd name="connsiteY43" fmla="*/ 1050588 h 5817141"/>
              <a:gd name="connsiteX44" fmla="*/ 1694311 w 4962805"/>
              <a:gd name="connsiteY44" fmla="*/ 1089498 h 5817141"/>
              <a:gd name="connsiteX45" fmla="*/ 1674856 w 4962805"/>
              <a:gd name="connsiteY45" fmla="*/ 1138136 h 5817141"/>
              <a:gd name="connsiteX46" fmla="*/ 1645673 w 4962805"/>
              <a:gd name="connsiteY46" fmla="*/ 1274324 h 5817141"/>
              <a:gd name="connsiteX47" fmla="*/ 1635945 w 4962805"/>
              <a:gd name="connsiteY47" fmla="*/ 1449422 h 5817141"/>
              <a:gd name="connsiteX48" fmla="*/ 1665128 w 4962805"/>
              <a:gd name="connsiteY48" fmla="*/ 1643975 h 5817141"/>
              <a:gd name="connsiteX49" fmla="*/ 1684584 w 4962805"/>
              <a:gd name="connsiteY49" fmla="*/ 1663430 h 5817141"/>
              <a:gd name="connsiteX50" fmla="*/ 1713767 w 4962805"/>
              <a:gd name="connsiteY50" fmla="*/ 1750979 h 5817141"/>
              <a:gd name="connsiteX51" fmla="*/ 1733222 w 4962805"/>
              <a:gd name="connsiteY51" fmla="*/ 1828800 h 5817141"/>
              <a:gd name="connsiteX52" fmla="*/ 1742950 w 4962805"/>
              <a:gd name="connsiteY52" fmla="*/ 1867711 h 5817141"/>
              <a:gd name="connsiteX53" fmla="*/ 1791588 w 4962805"/>
              <a:gd name="connsiteY53" fmla="*/ 1945532 h 5817141"/>
              <a:gd name="connsiteX54" fmla="*/ 1811043 w 4962805"/>
              <a:gd name="connsiteY54" fmla="*/ 1964988 h 5817141"/>
              <a:gd name="connsiteX55" fmla="*/ 1830499 w 4962805"/>
              <a:gd name="connsiteY55" fmla="*/ 2003898 h 5817141"/>
              <a:gd name="connsiteX56" fmla="*/ 1840226 w 4962805"/>
              <a:gd name="connsiteY56" fmla="*/ 2042809 h 5817141"/>
              <a:gd name="connsiteX57" fmla="*/ 1986141 w 4962805"/>
              <a:gd name="connsiteY57" fmla="*/ 2023353 h 5817141"/>
              <a:gd name="connsiteX58" fmla="*/ 2063962 w 4962805"/>
              <a:gd name="connsiteY58" fmla="*/ 2062264 h 5817141"/>
              <a:gd name="connsiteX59" fmla="*/ 2102873 w 4962805"/>
              <a:gd name="connsiteY59" fmla="*/ 2071992 h 5817141"/>
              <a:gd name="connsiteX60" fmla="*/ 2141784 w 4962805"/>
              <a:gd name="connsiteY60" fmla="*/ 2101175 h 5817141"/>
              <a:gd name="connsiteX61" fmla="*/ 2161239 w 4962805"/>
              <a:gd name="connsiteY61" fmla="*/ 2130358 h 5817141"/>
              <a:gd name="connsiteX62" fmla="*/ 2229333 w 4962805"/>
              <a:gd name="connsiteY62" fmla="*/ 2149813 h 5817141"/>
              <a:gd name="connsiteX63" fmla="*/ 2297426 w 4962805"/>
              <a:gd name="connsiteY63" fmla="*/ 2237362 h 5817141"/>
              <a:gd name="connsiteX64" fmla="*/ 2268243 w 4962805"/>
              <a:gd name="connsiteY64" fmla="*/ 2344366 h 5817141"/>
              <a:gd name="connsiteX65" fmla="*/ 2248788 w 4962805"/>
              <a:gd name="connsiteY65" fmla="*/ 2363822 h 5817141"/>
              <a:gd name="connsiteX66" fmla="*/ 2218289 w 4962805"/>
              <a:gd name="connsiteY66" fmla="*/ 2419106 h 5817141"/>
              <a:gd name="connsiteX67" fmla="*/ 1947230 w 4962805"/>
              <a:gd name="connsiteY67" fmla="*/ 2500009 h 5817141"/>
              <a:gd name="connsiteX68" fmla="*/ 1498209 w 4962805"/>
              <a:gd name="connsiteY68" fmla="*/ 2491114 h 5817141"/>
              <a:gd name="connsiteX69" fmla="*/ 1426201 w 4962805"/>
              <a:gd name="connsiteY69" fmla="*/ 2563122 h 5817141"/>
              <a:gd name="connsiteX70" fmla="*/ 1392754 w 4962805"/>
              <a:gd name="connsiteY70" fmla="*/ 2636196 h 5817141"/>
              <a:gd name="connsiteX71" fmla="*/ 1353843 w 4962805"/>
              <a:gd name="connsiteY71" fmla="*/ 2665379 h 5817141"/>
              <a:gd name="connsiteX72" fmla="*/ 1344116 w 4962805"/>
              <a:gd name="connsiteY72" fmla="*/ 2694562 h 5817141"/>
              <a:gd name="connsiteX73" fmla="*/ 1295477 w 4962805"/>
              <a:gd name="connsiteY73" fmla="*/ 2743200 h 5817141"/>
              <a:gd name="connsiteX74" fmla="*/ 1256567 w 4962805"/>
              <a:gd name="connsiteY74" fmla="*/ 2801566 h 5817141"/>
              <a:gd name="connsiteX75" fmla="*/ 1237111 w 4962805"/>
              <a:gd name="connsiteY75" fmla="*/ 2840477 h 5817141"/>
              <a:gd name="connsiteX76" fmla="*/ 1207928 w 4962805"/>
              <a:gd name="connsiteY76" fmla="*/ 2869660 h 5817141"/>
              <a:gd name="connsiteX77" fmla="*/ 1120379 w 4962805"/>
              <a:gd name="connsiteY77" fmla="*/ 2976664 h 5817141"/>
              <a:gd name="connsiteX78" fmla="*/ 1091196 w 4962805"/>
              <a:gd name="connsiteY78" fmla="*/ 2986392 h 5817141"/>
              <a:gd name="connsiteX79" fmla="*/ 1032830 w 4962805"/>
              <a:gd name="connsiteY79" fmla="*/ 3044758 h 5817141"/>
              <a:gd name="connsiteX80" fmla="*/ 964737 w 4962805"/>
              <a:gd name="connsiteY80" fmla="*/ 3093396 h 5817141"/>
              <a:gd name="connsiteX81" fmla="*/ 935554 w 4962805"/>
              <a:gd name="connsiteY81" fmla="*/ 3122579 h 5817141"/>
              <a:gd name="connsiteX82" fmla="*/ 886916 w 4962805"/>
              <a:gd name="connsiteY82" fmla="*/ 3151762 h 5817141"/>
              <a:gd name="connsiteX83" fmla="*/ 838277 w 4962805"/>
              <a:gd name="connsiteY83" fmla="*/ 3210128 h 5817141"/>
              <a:gd name="connsiteX84" fmla="*/ 809094 w 4962805"/>
              <a:gd name="connsiteY84" fmla="*/ 3239311 h 5817141"/>
              <a:gd name="connsiteX85" fmla="*/ 750728 w 4962805"/>
              <a:gd name="connsiteY85" fmla="*/ 3326860 h 5817141"/>
              <a:gd name="connsiteX86" fmla="*/ 702090 w 4962805"/>
              <a:gd name="connsiteY86" fmla="*/ 3385226 h 5817141"/>
              <a:gd name="connsiteX87" fmla="*/ 692362 w 4962805"/>
              <a:gd name="connsiteY87" fmla="*/ 3414409 h 5817141"/>
              <a:gd name="connsiteX88" fmla="*/ 624269 w 4962805"/>
              <a:gd name="connsiteY88" fmla="*/ 3521413 h 5817141"/>
              <a:gd name="connsiteX89" fmla="*/ 595086 w 4962805"/>
              <a:gd name="connsiteY89" fmla="*/ 3589507 h 5817141"/>
              <a:gd name="connsiteX90" fmla="*/ 575630 w 4962805"/>
              <a:gd name="connsiteY90" fmla="*/ 3657600 h 5817141"/>
              <a:gd name="connsiteX91" fmla="*/ 526992 w 4962805"/>
              <a:gd name="connsiteY91" fmla="*/ 3735422 h 5817141"/>
              <a:gd name="connsiteX92" fmla="*/ 517264 w 4962805"/>
              <a:gd name="connsiteY92" fmla="*/ 3774332 h 5817141"/>
              <a:gd name="connsiteX93" fmla="*/ 497809 w 4962805"/>
              <a:gd name="connsiteY93" fmla="*/ 3842426 h 5817141"/>
              <a:gd name="connsiteX94" fmla="*/ 468626 w 4962805"/>
              <a:gd name="connsiteY94" fmla="*/ 3929975 h 5817141"/>
              <a:gd name="connsiteX95" fmla="*/ 439443 w 4962805"/>
              <a:gd name="connsiteY95" fmla="*/ 4046707 h 5817141"/>
              <a:gd name="connsiteX96" fmla="*/ 410260 w 4962805"/>
              <a:gd name="connsiteY96" fmla="*/ 4143983 h 5817141"/>
              <a:gd name="connsiteX97" fmla="*/ 419988 w 4962805"/>
              <a:gd name="connsiteY97" fmla="*/ 4250988 h 5817141"/>
              <a:gd name="connsiteX98" fmla="*/ 429716 w 4962805"/>
              <a:gd name="connsiteY98" fmla="*/ 4299626 h 5817141"/>
              <a:gd name="connsiteX99" fmla="*/ 458899 w 4962805"/>
              <a:gd name="connsiteY99" fmla="*/ 4533090 h 5817141"/>
              <a:gd name="connsiteX100" fmla="*/ 468626 w 4962805"/>
              <a:gd name="connsiteY100" fmla="*/ 4688732 h 5817141"/>
              <a:gd name="connsiteX101" fmla="*/ 478354 w 4962805"/>
              <a:gd name="connsiteY101" fmla="*/ 4717915 h 5817141"/>
              <a:gd name="connsiteX102" fmla="*/ 58049 w 4962805"/>
              <a:gd name="connsiteY102" fmla="*/ 5083402 h 5817141"/>
              <a:gd name="connsiteX103" fmla="*/ 130057 w 4962805"/>
              <a:gd name="connsiteY103" fmla="*/ 5659466 h 5817141"/>
              <a:gd name="connsiteX104" fmla="*/ 556175 w 4962805"/>
              <a:gd name="connsiteY104" fmla="*/ 5000017 h 5817141"/>
              <a:gd name="connsiteX105" fmla="*/ 585358 w 4962805"/>
              <a:gd name="connsiteY105" fmla="*/ 5029200 h 5817141"/>
              <a:gd name="connsiteX106" fmla="*/ 624269 w 4962805"/>
              <a:gd name="connsiteY106" fmla="*/ 5107022 h 5817141"/>
              <a:gd name="connsiteX107" fmla="*/ 653452 w 4962805"/>
              <a:gd name="connsiteY107" fmla="*/ 5136205 h 5817141"/>
              <a:gd name="connsiteX108" fmla="*/ 682635 w 4962805"/>
              <a:gd name="connsiteY108" fmla="*/ 5175115 h 5817141"/>
              <a:gd name="connsiteX109" fmla="*/ 702090 w 4962805"/>
              <a:gd name="connsiteY109" fmla="*/ 5194571 h 5817141"/>
              <a:gd name="connsiteX110" fmla="*/ 721545 w 4962805"/>
              <a:gd name="connsiteY110" fmla="*/ 5223753 h 5817141"/>
              <a:gd name="connsiteX111" fmla="*/ 750728 w 4962805"/>
              <a:gd name="connsiteY111" fmla="*/ 5243209 h 5817141"/>
              <a:gd name="connsiteX112" fmla="*/ 770184 w 4962805"/>
              <a:gd name="connsiteY112" fmla="*/ 5272392 h 5817141"/>
              <a:gd name="connsiteX113" fmla="*/ 799367 w 4962805"/>
              <a:gd name="connsiteY113" fmla="*/ 5291847 h 5817141"/>
              <a:gd name="connsiteX114" fmla="*/ 828550 w 4962805"/>
              <a:gd name="connsiteY114" fmla="*/ 5321030 h 5817141"/>
              <a:gd name="connsiteX115" fmla="*/ 857733 w 4962805"/>
              <a:gd name="connsiteY115" fmla="*/ 5340485 h 5817141"/>
              <a:gd name="connsiteX116" fmla="*/ 886916 w 4962805"/>
              <a:gd name="connsiteY116" fmla="*/ 5369668 h 5817141"/>
              <a:gd name="connsiteX117" fmla="*/ 916099 w 4962805"/>
              <a:gd name="connsiteY117" fmla="*/ 5379396 h 5817141"/>
              <a:gd name="connsiteX118" fmla="*/ 945282 w 4962805"/>
              <a:gd name="connsiteY118" fmla="*/ 5398851 h 5817141"/>
              <a:gd name="connsiteX119" fmla="*/ 984192 w 4962805"/>
              <a:gd name="connsiteY119" fmla="*/ 5428034 h 5817141"/>
              <a:gd name="connsiteX120" fmla="*/ 1062013 w 4962805"/>
              <a:gd name="connsiteY120" fmla="*/ 5447490 h 5817141"/>
              <a:gd name="connsiteX121" fmla="*/ 1100924 w 4962805"/>
              <a:gd name="connsiteY121" fmla="*/ 5466945 h 5817141"/>
              <a:gd name="connsiteX122" fmla="*/ 1237111 w 4962805"/>
              <a:gd name="connsiteY122" fmla="*/ 5496128 h 5817141"/>
              <a:gd name="connsiteX123" fmla="*/ 1305205 w 4962805"/>
              <a:gd name="connsiteY123" fmla="*/ 5525311 h 5817141"/>
              <a:gd name="connsiteX124" fmla="*/ 1392754 w 4962805"/>
              <a:gd name="connsiteY124" fmla="*/ 5554494 h 5817141"/>
              <a:gd name="connsiteX125" fmla="*/ 1431664 w 4962805"/>
              <a:gd name="connsiteY125" fmla="*/ 5573949 h 5817141"/>
              <a:gd name="connsiteX126" fmla="*/ 1509486 w 4962805"/>
              <a:gd name="connsiteY126" fmla="*/ 5603132 h 5817141"/>
              <a:gd name="connsiteX127" fmla="*/ 1616490 w 4962805"/>
              <a:gd name="connsiteY127" fmla="*/ 5632315 h 5817141"/>
              <a:gd name="connsiteX128" fmla="*/ 1655401 w 4962805"/>
              <a:gd name="connsiteY128" fmla="*/ 5671226 h 5817141"/>
              <a:gd name="connsiteX129" fmla="*/ 1742950 w 4962805"/>
              <a:gd name="connsiteY129" fmla="*/ 5680953 h 5817141"/>
              <a:gd name="connsiteX130" fmla="*/ 1811043 w 4962805"/>
              <a:gd name="connsiteY130" fmla="*/ 5700409 h 5817141"/>
              <a:gd name="connsiteX131" fmla="*/ 2054235 w 4962805"/>
              <a:gd name="connsiteY131" fmla="*/ 5729592 h 5817141"/>
              <a:gd name="connsiteX132" fmla="*/ 2190422 w 4962805"/>
              <a:gd name="connsiteY132" fmla="*/ 5749047 h 5817141"/>
              <a:gd name="connsiteX133" fmla="*/ 2297426 w 4962805"/>
              <a:gd name="connsiteY133" fmla="*/ 5768502 h 5817141"/>
              <a:gd name="connsiteX134" fmla="*/ 2482252 w 4962805"/>
              <a:gd name="connsiteY134" fmla="*/ 5778230 h 5817141"/>
              <a:gd name="connsiteX135" fmla="*/ 2696260 w 4962805"/>
              <a:gd name="connsiteY135" fmla="*/ 5807413 h 5817141"/>
              <a:gd name="connsiteX136" fmla="*/ 2696260 w 4962805"/>
              <a:gd name="connsiteY136" fmla="*/ 5807413 h 5817141"/>
              <a:gd name="connsiteX137" fmla="*/ 2744899 w 4962805"/>
              <a:gd name="connsiteY137" fmla="*/ 5817141 h 5817141"/>
              <a:gd name="connsiteX138" fmla="*/ 3717664 w 4962805"/>
              <a:gd name="connsiteY138" fmla="*/ 5797685 h 5817141"/>
              <a:gd name="connsiteX139" fmla="*/ 3814941 w 4962805"/>
              <a:gd name="connsiteY139" fmla="*/ 5768502 h 5817141"/>
              <a:gd name="connsiteX140" fmla="*/ 3931673 w 4962805"/>
              <a:gd name="connsiteY140" fmla="*/ 5739319 h 5817141"/>
              <a:gd name="connsiteX141" fmla="*/ 4028950 w 4962805"/>
              <a:gd name="connsiteY141" fmla="*/ 5710136 h 5817141"/>
              <a:gd name="connsiteX142" fmla="*/ 4077588 w 4962805"/>
              <a:gd name="connsiteY142" fmla="*/ 5690681 h 5817141"/>
              <a:gd name="connsiteX143" fmla="*/ 4204047 w 4962805"/>
              <a:gd name="connsiteY143" fmla="*/ 5661498 h 5817141"/>
              <a:gd name="connsiteX144" fmla="*/ 4301324 w 4962805"/>
              <a:gd name="connsiteY144" fmla="*/ 5622588 h 5817141"/>
              <a:gd name="connsiteX145" fmla="*/ 4340235 w 4962805"/>
              <a:gd name="connsiteY145" fmla="*/ 5612860 h 5817141"/>
              <a:gd name="connsiteX146" fmla="*/ 4379145 w 4962805"/>
              <a:gd name="connsiteY146" fmla="*/ 5564222 h 5817141"/>
              <a:gd name="connsiteX147" fmla="*/ 4486150 w 4962805"/>
              <a:gd name="connsiteY147" fmla="*/ 5466945 h 5817141"/>
              <a:gd name="connsiteX148" fmla="*/ 4544516 w 4962805"/>
              <a:gd name="connsiteY148" fmla="*/ 5389124 h 5817141"/>
              <a:gd name="connsiteX149" fmla="*/ 4563971 w 4962805"/>
              <a:gd name="connsiteY149" fmla="*/ 5359941 h 5817141"/>
              <a:gd name="connsiteX150" fmla="*/ 4593154 w 4962805"/>
              <a:gd name="connsiteY150" fmla="*/ 5321030 h 5817141"/>
              <a:gd name="connsiteX151" fmla="*/ 4622337 w 4962805"/>
              <a:gd name="connsiteY151" fmla="*/ 5291847 h 5817141"/>
              <a:gd name="connsiteX152" fmla="*/ 4661247 w 4962805"/>
              <a:gd name="connsiteY152" fmla="*/ 5204298 h 5817141"/>
              <a:gd name="connsiteX153" fmla="*/ 4700158 w 4962805"/>
              <a:gd name="connsiteY153" fmla="*/ 5126477 h 5817141"/>
              <a:gd name="connsiteX154" fmla="*/ 4709886 w 4962805"/>
              <a:gd name="connsiteY154" fmla="*/ 5087566 h 5817141"/>
              <a:gd name="connsiteX155" fmla="*/ 4739069 w 4962805"/>
              <a:gd name="connsiteY155" fmla="*/ 5058383 h 5817141"/>
              <a:gd name="connsiteX156" fmla="*/ 4748796 w 4962805"/>
              <a:gd name="connsiteY156" fmla="*/ 5019473 h 5817141"/>
              <a:gd name="connsiteX157" fmla="*/ 4768252 w 4962805"/>
              <a:gd name="connsiteY157" fmla="*/ 5000017 h 5817141"/>
              <a:gd name="connsiteX158" fmla="*/ 4777979 w 4962805"/>
              <a:gd name="connsiteY158" fmla="*/ 4961107 h 5817141"/>
              <a:gd name="connsiteX159" fmla="*/ 4797435 w 4962805"/>
              <a:gd name="connsiteY159" fmla="*/ 4941651 h 5817141"/>
              <a:gd name="connsiteX160" fmla="*/ 4836345 w 4962805"/>
              <a:gd name="connsiteY160" fmla="*/ 4883285 h 5817141"/>
              <a:gd name="connsiteX161" fmla="*/ 4855801 w 4962805"/>
              <a:gd name="connsiteY161" fmla="*/ 4854102 h 5817141"/>
              <a:gd name="connsiteX162" fmla="*/ 4865528 w 4962805"/>
              <a:gd name="connsiteY162" fmla="*/ 4795736 h 5817141"/>
              <a:gd name="connsiteX163" fmla="*/ 4884984 w 4962805"/>
              <a:gd name="connsiteY163" fmla="*/ 4756826 h 5817141"/>
              <a:gd name="connsiteX164" fmla="*/ 4904439 w 4962805"/>
              <a:gd name="connsiteY164" fmla="*/ 4708188 h 5817141"/>
              <a:gd name="connsiteX165" fmla="*/ 4914167 w 4962805"/>
              <a:gd name="connsiteY165" fmla="*/ 4640094 h 5817141"/>
              <a:gd name="connsiteX166" fmla="*/ 4933622 w 4962805"/>
              <a:gd name="connsiteY166" fmla="*/ 4601183 h 5817141"/>
              <a:gd name="connsiteX167" fmla="*/ 4953077 w 4962805"/>
              <a:gd name="connsiteY167" fmla="*/ 4494179 h 5817141"/>
              <a:gd name="connsiteX168" fmla="*/ 4943350 w 4962805"/>
              <a:gd name="connsiteY168" fmla="*/ 4153711 h 5817141"/>
              <a:gd name="connsiteX169" fmla="*/ 4933622 w 4962805"/>
              <a:gd name="connsiteY169" fmla="*/ 4105073 h 5817141"/>
              <a:gd name="connsiteX170" fmla="*/ 4914167 w 4962805"/>
              <a:gd name="connsiteY170" fmla="*/ 4036979 h 5817141"/>
              <a:gd name="connsiteX171" fmla="*/ 4875256 w 4962805"/>
              <a:gd name="connsiteY171" fmla="*/ 3939702 h 5817141"/>
              <a:gd name="connsiteX172" fmla="*/ 4884984 w 4962805"/>
              <a:gd name="connsiteY172" fmla="*/ 3365771 h 5817141"/>
              <a:gd name="connsiteX173" fmla="*/ 4923894 w 4962805"/>
              <a:gd name="connsiteY173" fmla="*/ 3219856 h 5817141"/>
              <a:gd name="connsiteX174" fmla="*/ 4933622 w 4962805"/>
              <a:gd name="connsiteY174" fmla="*/ 3132307 h 5817141"/>
              <a:gd name="connsiteX175" fmla="*/ 4953077 w 4962805"/>
              <a:gd name="connsiteY175" fmla="*/ 2976664 h 5817141"/>
              <a:gd name="connsiteX176" fmla="*/ 4962805 w 4962805"/>
              <a:gd name="connsiteY176" fmla="*/ 2879388 h 5817141"/>
              <a:gd name="connsiteX177" fmla="*/ 4953077 w 4962805"/>
              <a:gd name="connsiteY177" fmla="*/ 2256817 h 5817141"/>
              <a:gd name="connsiteX178" fmla="*/ 4943350 w 4962805"/>
              <a:gd name="connsiteY178" fmla="*/ 2178996 h 5817141"/>
              <a:gd name="connsiteX179" fmla="*/ 4923894 w 4962805"/>
              <a:gd name="connsiteY179" fmla="*/ 1391056 h 5817141"/>
              <a:gd name="connsiteX180" fmla="*/ 4904439 w 4962805"/>
              <a:gd name="connsiteY180" fmla="*/ 1264596 h 5817141"/>
              <a:gd name="connsiteX181" fmla="*/ 4875256 w 4962805"/>
              <a:gd name="connsiteY181" fmla="*/ 1089498 h 5817141"/>
              <a:gd name="connsiteX182" fmla="*/ 4855801 w 4962805"/>
              <a:gd name="connsiteY182" fmla="*/ 933856 h 5817141"/>
              <a:gd name="connsiteX183" fmla="*/ 4846073 w 4962805"/>
              <a:gd name="connsiteY183" fmla="*/ 807396 h 5817141"/>
              <a:gd name="connsiteX184" fmla="*/ 4826618 w 4962805"/>
              <a:gd name="connsiteY184" fmla="*/ 758758 h 5817141"/>
              <a:gd name="connsiteX185" fmla="*/ 4807162 w 4962805"/>
              <a:gd name="connsiteY185" fmla="*/ 690664 h 5817141"/>
              <a:gd name="connsiteX186" fmla="*/ 4797435 w 4962805"/>
              <a:gd name="connsiteY186" fmla="*/ 632298 h 5817141"/>
              <a:gd name="connsiteX187" fmla="*/ 4787707 w 4962805"/>
              <a:gd name="connsiteY187" fmla="*/ 593388 h 5817141"/>
              <a:gd name="connsiteX188" fmla="*/ 4768252 w 4962805"/>
              <a:gd name="connsiteY188" fmla="*/ 496111 h 5817141"/>
              <a:gd name="connsiteX189" fmla="*/ 4777979 w 4962805"/>
              <a:gd name="connsiteY189" fmla="*/ 350196 h 5817141"/>
              <a:gd name="connsiteX190" fmla="*/ 4758524 w 4962805"/>
              <a:gd name="connsiteY190" fmla="*/ 311285 h 5817141"/>
              <a:gd name="connsiteX191" fmla="*/ 4709886 w 4962805"/>
              <a:gd name="connsiteY191" fmla="*/ 262647 h 5817141"/>
              <a:gd name="connsiteX0" fmla="*/ 4768252 w 4962805"/>
              <a:gd name="connsiteY0" fmla="*/ 311285 h 5911397"/>
              <a:gd name="connsiteX1" fmla="*/ 4690430 w 4962805"/>
              <a:gd name="connsiteY1" fmla="*/ 214009 h 5911397"/>
              <a:gd name="connsiteX2" fmla="*/ 4612609 w 4962805"/>
              <a:gd name="connsiteY2" fmla="*/ 155643 h 5911397"/>
              <a:gd name="connsiteX3" fmla="*/ 4583426 w 4962805"/>
              <a:gd name="connsiteY3" fmla="*/ 126460 h 5911397"/>
              <a:gd name="connsiteX4" fmla="*/ 4515333 w 4962805"/>
              <a:gd name="connsiteY4" fmla="*/ 107005 h 5911397"/>
              <a:gd name="connsiteX5" fmla="*/ 4476422 w 4962805"/>
              <a:gd name="connsiteY5" fmla="*/ 87549 h 5911397"/>
              <a:gd name="connsiteX6" fmla="*/ 4427784 w 4962805"/>
              <a:gd name="connsiteY6" fmla="*/ 58366 h 5911397"/>
              <a:gd name="connsiteX7" fmla="*/ 4340235 w 4962805"/>
              <a:gd name="connsiteY7" fmla="*/ 29183 h 5911397"/>
              <a:gd name="connsiteX8" fmla="*/ 4281869 w 4962805"/>
              <a:gd name="connsiteY8" fmla="*/ 9728 h 5911397"/>
              <a:gd name="connsiteX9" fmla="*/ 4077588 w 4962805"/>
              <a:gd name="connsiteY9" fmla="*/ 0 h 5911397"/>
              <a:gd name="connsiteX10" fmla="*/ 3153460 w 4962805"/>
              <a:gd name="connsiteY10" fmla="*/ 19456 h 5911397"/>
              <a:gd name="connsiteX11" fmla="*/ 3056184 w 4962805"/>
              <a:gd name="connsiteY11" fmla="*/ 29183 h 5911397"/>
              <a:gd name="connsiteX12" fmla="*/ 3007545 w 4962805"/>
              <a:gd name="connsiteY12" fmla="*/ 48639 h 5911397"/>
              <a:gd name="connsiteX13" fmla="*/ 2968635 w 4962805"/>
              <a:gd name="connsiteY13" fmla="*/ 58366 h 5911397"/>
              <a:gd name="connsiteX14" fmla="*/ 2900541 w 4962805"/>
              <a:gd name="connsiteY14" fmla="*/ 87549 h 5911397"/>
              <a:gd name="connsiteX15" fmla="*/ 2851903 w 4962805"/>
              <a:gd name="connsiteY15" fmla="*/ 97277 h 5911397"/>
              <a:gd name="connsiteX16" fmla="*/ 2803264 w 4962805"/>
              <a:gd name="connsiteY16" fmla="*/ 116732 h 5911397"/>
              <a:gd name="connsiteX17" fmla="*/ 2715716 w 4962805"/>
              <a:gd name="connsiteY17" fmla="*/ 136188 h 5911397"/>
              <a:gd name="connsiteX18" fmla="*/ 2598984 w 4962805"/>
              <a:gd name="connsiteY18" fmla="*/ 165371 h 5911397"/>
              <a:gd name="connsiteX19" fmla="*/ 2491979 w 4962805"/>
              <a:gd name="connsiteY19" fmla="*/ 194553 h 5911397"/>
              <a:gd name="connsiteX20" fmla="*/ 2453069 w 4962805"/>
              <a:gd name="connsiteY20" fmla="*/ 214009 h 5911397"/>
              <a:gd name="connsiteX21" fmla="*/ 2423886 w 4962805"/>
              <a:gd name="connsiteY21" fmla="*/ 223736 h 5911397"/>
              <a:gd name="connsiteX22" fmla="*/ 2365520 w 4962805"/>
              <a:gd name="connsiteY22" fmla="*/ 262647 h 5911397"/>
              <a:gd name="connsiteX23" fmla="*/ 2346064 w 4962805"/>
              <a:gd name="connsiteY23" fmla="*/ 282102 h 5911397"/>
              <a:gd name="connsiteX24" fmla="*/ 2316882 w 4962805"/>
              <a:gd name="connsiteY24" fmla="*/ 291830 h 5911397"/>
              <a:gd name="connsiteX25" fmla="*/ 2277971 w 4962805"/>
              <a:gd name="connsiteY25" fmla="*/ 311285 h 5911397"/>
              <a:gd name="connsiteX26" fmla="*/ 2200150 w 4962805"/>
              <a:gd name="connsiteY26" fmla="*/ 350196 h 5911397"/>
              <a:gd name="connsiteX27" fmla="*/ 2151511 w 4962805"/>
              <a:gd name="connsiteY27" fmla="*/ 389107 h 5911397"/>
              <a:gd name="connsiteX28" fmla="*/ 2122328 w 4962805"/>
              <a:gd name="connsiteY28" fmla="*/ 398834 h 5911397"/>
              <a:gd name="connsiteX29" fmla="*/ 2102873 w 4962805"/>
              <a:gd name="connsiteY29" fmla="*/ 428017 h 5911397"/>
              <a:gd name="connsiteX30" fmla="*/ 2034779 w 4962805"/>
              <a:gd name="connsiteY30" fmla="*/ 476656 h 5911397"/>
              <a:gd name="connsiteX31" fmla="*/ 1986141 w 4962805"/>
              <a:gd name="connsiteY31" fmla="*/ 505839 h 5911397"/>
              <a:gd name="connsiteX32" fmla="*/ 1927775 w 4962805"/>
              <a:gd name="connsiteY32" fmla="*/ 573932 h 5911397"/>
              <a:gd name="connsiteX33" fmla="*/ 1898592 w 4962805"/>
              <a:gd name="connsiteY33" fmla="*/ 603115 h 5911397"/>
              <a:gd name="connsiteX34" fmla="*/ 1879137 w 4962805"/>
              <a:gd name="connsiteY34" fmla="*/ 632298 h 5911397"/>
              <a:gd name="connsiteX35" fmla="*/ 1849954 w 4962805"/>
              <a:gd name="connsiteY35" fmla="*/ 651753 h 5911397"/>
              <a:gd name="connsiteX36" fmla="*/ 1830499 w 4962805"/>
              <a:gd name="connsiteY36" fmla="*/ 671209 h 5911397"/>
              <a:gd name="connsiteX37" fmla="*/ 1820771 w 4962805"/>
              <a:gd name="connsiteY37" fmla="*/ 710119 h 5911397"/>
              <a:gd name="connsiteX38" fmla="*/ 1801316 w 4962805"/>
              <a:gd name="connsiteY38" fmla="*/ 729575 h 5911397"/>
              <a:gd name="connsiteX39" fmla="*/ 1781860 w 4962805"/>
              <a:gd name="connsiteY39" fmla="*/ 807396 h 5911397"/>
              <a:gd name="connsiteX40" fmla="*/ 1762405 w 4962805"/>
              <a:gd name="connsiteY40" fmla="*/ 846307 h 5911397"/>
              <a:gd name="connsiteX41" fmla="*/ 1733222 w 4962805"/>
              <a:gd name="connsiteY41" fmla="*/ 904673 h 5911397"/>
              <a:gd name="connsiteX42" fmla="*/ 1713767 w 4962805"/>
              <a:gd name="connsiteY42" fmla="*/ 1021405 h 5911397"/>
              <a:gd name="connsiteX43" fmla="*/ 1704039 w 4962805"/>
              <a:gd name="connsiteY43" fmla="*/ 1050588 h 5911397"/>
              <a:gd name="connsiteX44" fmla="*/ 1694311 w 4962805"/>
              <a:gd name="connsiteY44" fmla="*/ 1089498 h 5911397"/>
              <a:gd name="connsiteX45" fmla="*/ 1674856 w 4962805"/>
              <a:gd name="connsiteY45" fmla="*/ 1138136 h 5911397"/>
              <a:gd name="connsiteX46" fmla="*/ 1645673 w 4962805"/>
              <a:gd name="connsiteY46" fmla="*/ 1274324 h 5911397"/>
              <a:gd name="connsiteX47" fmla="*/ 1635945 w 4962805"/>
              <a:gd name="connsiteY47" fmla="*/ 1449422 h 5911397"/>
              <a:gd name="connsiteX48" fmla="*/ 1665128 w 4962805"/>
              <a:gd name="connsiteY48" fmla="*/ 1643975 h 5911397"/>
              <a:gd name="connsiteX49" fmla="*/ 1684584 w 4962805"/>
              <a:gd name="connsiteY49" fmla="*/ 1663430 h 5911397"/>
              <a:gd name="connsiteX50" fmla="*/ 1713767 w 4962805"/>
              <a:gd name="connsiteY50" fmla="*/ 1750979 h 5911397"/>
              <a:gd name="connsiteX51" fmla="*/ 1733222 w 4962805"/>
              <a:gd name="connsiteY51" fmla="*/ 1828800 h 5911397"/>
              <a:gd name="connsiteX52" fmla="*/ 1742950 w 4962805"/>
              <a:gd name="connsiteY52" fmla="*/ 1867711 h 5911397"/>
              <a:gd name="connsiteX53" fmla="*/ 1791588 w 4962805"/>
              <a:gd name="connsiteY53" fmla="*/ 1945532 h 5911397"/>
              <a:gd name="connsiteX54" fmla="*/ 1811043 w 4962805"/>
              <a:gd name="connsiteY54" fmla="*/ 1964988 h 5911397"/>
              <a:gd name="connsiteX55" fmla="*/ 1830499 w 4962805"/>
              <a:gd name="connsiteY55" fmla="*/ 2003898 h 5911397"/>
              <a:gd name="connsiteX56" fmla="*/ 1840226 w 4962805"/>
              <a:gd name="connsiteY56" fmla="*/ 2042809 h 5911397"/>
              <a:gd name="connsiteX57" fmla="*/ 1986141 w 4962805"/>
              <a:gd name="connsiteY57" fmla="*/ 2023353 h 5911397"/>
              <a:gd name="connsiteX58" fmla="*/ 2063962 w 4962805"/>
              <a:gd name="connsiteY58" fmla="*/ 2062264 h 5911397"/>
              <a:gd name="connsiteX59" fmla="*/ 2102873 w 4962805"/>
              <a:gd name="connsiteY59" fmla="*/ 2071992 h 5911397"/>
              <a:gd name="connsiteX60" fmla="*/ 2141784 w 4962805"/>
              <a:gd name="connsiteY60" fmla="*/ 2101175 h 5911397"/>
              <a:gd name="connsiteX61" fmla="*/ 2161239 w 4962805"/>
              <a:gd name="connsiteY61" fmla="*/ 2130358 h 5911397"/>
              <a:gd name="connsiteX62" fmla="*/ 2229333 w 4962805"/>
              <a:gd name="connsiteY62" fmla="*/ 2149813 h 5911397"/>
              <a:gd name="connsiteX63" fmla="*/ 2297426 w 4962805"/>
              <a:gd name="connsiteY63" fmla="*/ 2237362 h 5911397"/>
              <a:gd name="connsiteX64" fmla="*/ 2268243 w 4962805"/>
              <a:gd name="connsiteY64" fmla="*/ 2344366 h 5911397"/>
              <a:gd name="connsiteX65" fmla="*/ 2248788 w 4962805"/>
              <a:gd name="connsiteY65" fmla="*/ 2363822 h 5911397"/>
              <a:gd name="connsiteX66" fmla="*/ 2218289 w 4962805"/>
              <a:gd name="connsiteY66" fmla="*/ 2419106 h 5911397"/>
              <a:gd name="connsiteX67" fmla="*/ 1947230 w 4962805"/>
              <a:gd name="connsiteY67" fmla="*/ 2500009 h 5911397"/>
              <a:gd name="connsiteX68" fmla="*/ 1498209 w 4962805"/>
              <a:gd name="connsiteY68" fmla="*/ 2491114 h 5911397"/>
              <a:gd name="connsiteX69" fmla="*/ 1426201 w 4962805"/>
              <a:gd name="connsiteY69" fmla="*/ 2563122 h 5911397"/>
              <a:gd name="connsiteX70" fmla="*/ 1392754 w 4962805"/>
              <a:gd name="connsiteY70" fmla="*/ 2636196 h 5911397"/>
              <a:gd name="connsiteX71" fmla="*/ 1353843 w 4962805"/>
              <a:gd name="connsiteY71" fmla="*/ 2665379 h 5911397"/>
              <a:gd name="connsiteX72" fmla="*/ 1344116 w 4962805"/>
              <a:gd name="connsiteY72" fmla="*/ 2694562 h 5911397"/>
              <a:gd name="connsiteX73" fmla="*/ 1295477 w 4962805"/>
              <a:gd name="connsiteY73" fmla="*/ 2743200 h 5911397"/>
              <a:gd name="connsiteX74" fmla="*/ 1256567 w 4962805"/>
              <a:gd name="connsiteY74" fmla="*/ 2801566 h 5911397"/>
              <a:gd name="connsiteX75" fmla="*/ 1237111 w 4962805"/>
              <a:gd name="connsiteY75" fmla="*/ 2840477 h 5911397"/>
              <a:gd name="connsiteX76" fmla="*/ 1207928 w 4962805"/>
              <a:gd name="connsiteY76" fmla="*/ 2869660 h 5911397"/>
              <a:gd name="connsiteX77" fmla="*/ 1120379 w 4962805"/>
              <a:gd name="connsiteY77" fmla="*/ 2976664 h 5911397"/>
              <a:gd name="connsiteX78" fmla="*/ 1091196 w 4962805"/>
              <a:gd name="connsiteY78" fmla="*/ 2986392 h 5911397"/>
              <a:gd name="connsiteX79" fmla="*/ 1032830 w 4962805"/>
              <a:gd name="connsiteY79" fmla="*/ 3044758 h 5911397"/>
              <a:gd name="connsiteX80" fmla="*/ 964737 w 4962805"/>
              <a:gd name="connsiteY80" fmla="*/ 3093396 h 5911397"/>
              <a:gd name="connsiteX81" fmla="*/ 935554 w 4962805"/>
              <a:gd name="connsiteY81" fmla="*/ 3122579 h 5911397"/>
              <a:gd name="connsiteX82" fmla="*/ 886916 w 4962805"/>
              <a:gd name="connsiteY82" fmla="*/ 3151762 h 5911397"/>
              <a:gd name="connsiteX83" fmla="*/ 838277 w 4962805"/>
              <a:gd name="connsiteY83" fmla="*/ 3210128 h 5911397"/>
              <a:gd name="connsiteX84" fmla="*/ 809094 w 4962805"/>
              <a:gd name="connsiteY84" fmla="*/ 3239311 h 5911397"/>
              <a:gd name="connsiteX85" fmla="*/ 750728 w 4962805"/>
              <a:gd name="connsiteY85" fmla="*/ 3326860 h 5911397"/>
              <a:gd name="connsiteX86" fmla="*/ 702090 w 4962805"/>
              <a:gd name="connsiteY86" fmla="*/ 3385226 h 5911397"/>
              <a:gd name="connsiteX87" fmla="*/ 692362 w 4962805"/>
              <a:gd name="connsiteY87" fmla="*/ 3414409 h 5911397"/>
              <a:gd name="connsiteX88" fmla="*/ 624269 w 4962805"/>
              <a:gd name="connsiteY88" fmla="*/ 3521413 h 5911397"/>
              <a:gd name="connsiteX89" fmla="*/ 595086 w 4962805"/>
              <a:gd name="connsiteY89" fmla="*/ 3589507 h 5911397"/>
              <a:gd name="connsiteX90" fmla="*/ 575630 w 4962805"/>
              <a:gd name="connsiteY90" fmla="*/ 3657600 h 5911397"/>
              <a:gd name="connsiteX91" fmla="*/ 526992 w 4962805"/>
              <a:gd name="connsiteY91" fmla="*/ 3735422 h 5911397"/>
              <a:gd name="connsiteX92" fmla="*/ 517264 w 4962805"/>
              <a:gd name="connsiteY92" fmla="*/ 3774332 h 5911397"/>
              <a:gd name="connsiteX93" fmla="*/ 497809 w 4962805"/>
              <a:gd name="connsiteY93" fmla="*/ 3842426 h 5911397"/>
              <a:gd name="connsiteX94" fmla="*/ 468626 w 4962805"/>
              <a:gd name="connsiteY94" fmla="*/ 3929975 h 5911397"/>
              <a:gd name="connsiteX95" fmla="*/ 439443 w 4962805"/>
              <a:gd name="connsiteY95" fmla="*/ 4046707 h 5911397"/>
              <a:gd name="connsiteX96" fmla="*/ 410260 w 4962805"/>
              <a:gd name="connsiteY96" fmla="*/ 4143983 h 5911397"/>
              <a:gd name="connsiteX97" fmla="*/ 419988 w 4962805"/>
              <a:gd name="connsiteY97" fmla="*/ 4250988 h 5911397"/>
              <a:gd name="connsiteX98" fmla="*/ 429716 w 4962805"/>
              <a:gd name="connsiteY98" fmla="*/ 4299626 h 5911397"/>
              <a:gd name="connsiteX99" fmla="*/ 458899 w 4962805"/>
              <a:gd name="connsiteY99" fmla="*/ 4533090 h 5911397"/>
              <a:gd name="connsiteX100" fmla="*/ 468626 w 4962805"/>
              <a:gd name="connsiteY100" fmla="*/ 4688732 h 5911397"/>
              <a:gd name="connsiteX101" fmla="*/ 478354 w 4962805"/>
              <a:gd name="connsiteY101" fmla="*/ 4717915 h 5911397"/>
              <a:gd name="connsiteX102" fmla="*/ 58049 w 4962805"/>
              <a:gd name="connsiteY102" fmla="*/ 5083402 h 5911397"/>
              <a:gd name="connsiteX103" fmla="*/ 130057 w 4962805"/>
              <a:gd name="connsiteY103" fmla="*/ 5659466 h 5911397"/>
              <a:gd name="connsiteX104" fmla="*/ 556175 w 4962805"/>
              <a:gd name="connsiteY104" fmla="*/ 5000017 h 5911397"/>
              <a:gd name="connsiteX105" fmla="*/ 562106 w 4962805"/>
              <a:gd name="connsiteY105" fmla="*/ 5875490 h 5911397"/>
              <a:gd name="connsiteX106" fmla="*/ 624269 w 4962805"/>
              <a:gd name="connsiteY106" fmla="*/ 5107022 h 5911397"/>
              <a:gd name="connsiteX107" fmla="*/ 653452 w 4962805"/>
              <a:gd name="connsiteY107" fmla="*/ 5136205 h 5911397"/>
              <a:gd name="connsiteX108" fmla="*/ 682635 w 4962805"/>
              <a:gd name="connsiteY108" fmla="*/ 5175115 h 5911397"/>
              <a:gd name="connsiteX109" fmla="*/ 702090 w 4962805"/>
              <a:gd name="connsiteY109" fmla="*/ 5194571 h 5911397"/>
              <a:gd name="connsiteX110" fmla="*/ 721545 w 4962805"/>
              <a:gd name="connsiteY110" fmla="*/ 5223753 h 5911397"/>
              <a:gd name="connsiteX111" fmla="*/ 750728 w 4962805"/>
              <a:gd name="connsiteY111" fmla="*/ 5243209 h 5911397"/>
              <a:gd name="connsiteX112" fmla="*/ 770184 w 4962805"/>
              <a:gd name="connsiteY112" fmla="*/ 5272392 h 5911397"/>
              <a:gd name="connsiteX113" fmla="*/ 799367 w 4962805"/>
              <a:gd name="connsiteY113" fmla="*/ 5291847 h 5911397"/>
              <a:gd name="connsiteX114" fmla="*/ 828550 w 4962805"/>
              <a:gd name="connsiteY114" fmla="*/ 5321030 h 5911397"/>
              <a:gd name="connsiteX115" fmla="*/ 857733 w 4962805"/>
              <a:gd name="connsiteY115" fmla="*/ 5340485 h 5911397"/>
              <a:gd name="connsiteX116" fmla="*/ 886916 w 4962805"/>
              <a:gd name="connsiteY116" fmla="*/ 5369668 h 5911397"/>
              <a:gd name="connsiteX117" fmla="*/ 916099 w 4962805"/>
              <a:gd name="connsiteY117" fmla="*/ 5379396 h 5911397"/>
              <a:gd name="connsiteX118" fmla="*/ 945282 w 4962805"/>
              <a:gd name="connsiteY118" fmla="*/ 5398851 h 5911397"/>
              <a:gd name="connsiteX119" fmla="*/ 984192 w 4962805"/>
              <a:gd name="connsiteY119" fmla="*/ 5428034 h 5911397"/>
              <a:gd name="connsiteX120" fmla="*/ 1062013 w 4962805"/>
              <a:gd name="connsiteY120" fmla="*/ 5447490 h 5911397"/>
              <a:gd name="connsiteX121" fmla="*/ 1100924 w 4962805"/>
              <a:gd name="connsiteY121" fmla="*/ 5466945 h 5911397"/>
              <a:gd name="connsiteX122" fmla="*/ 1237111 w 4962805"/>
              <a:gd name="connsiteY122" fmla="*/ 5496128 h 5911397"/>
              <a:gd name="connsiteX123" fmla="*/ 1305205 w 4962805"/>
              <a:gd name="connsiteY123" fmla="*/ 5525311 h 5911397"/>
              <a:gd name="connsiteX124" fmla="*/ 1392754 w 4962805"/>
              <a:gd name="connsiteY124" fmla="*/ 5554494 h 5911397"/>
              <a:gd name="connsiteX125" fmla="*/ 1431664 w 4962805"/>
              <a:gd name="connsiteY125" fmla="*/ 5573949 h 5911397"/>
              <a:gd name="connsiteX126" fmla="*/ 1509486 w 4962805"/>
              <a:gd name="connsiteY126" fmla="*/ 5603132 h 5911397"/>
              <a:gd name="connsiteX127" fmla="*/ 1616490 w 4962805"/>
              <a:gd name="connsiteY127" fmla="*/ 5632315 h 5911397"/>
              <a:gd name="connsiteX128" fmla="*/ 1655401 w 4962805"/>
              <a:gd name="connsiteY128" fmla="*/ 5671226 h 5911397"/>
              <a:gd name="connsiteX129" fmla="*/ 1742950 w 4962805"/>
              <a:gd name="connsiteY129" fmla="*/ 5680953 h 5911397"/>
              <a:gd name="connsiteX130" fmla="*/ 1811043 w 4962805"/>
              <a:gd name="connsiteY130" fmla="*/ 5700409 h 5911397"/>
              <a:gd name="connsiteX131" fmla="*/ 2054235 w 4962805"/>
              <a:gd name="connsiteY131" fmla="*/ 5729592 h 5911397"/>
              <a:gd name="connsiteX132" fmla="*/ 2190422 w 4962805"/>
              <a:gd name="connsiteY132" fmla="*/ 5749047 h 5911397"/>
              <a:gd name="connsiteX133" fmla="*/ 2297426 w 4962805"/>
              <a:gd name="connsiteY133" fmla="*/ 5768502 h 5911397"/>
              <a:gd name="connsiteX134" fmla="*/ 2482252 w 4962805"/>
              <a:gd name="connsiteY134" fmla="*/ 5778230 h 5911397"/>
              <a:gd name="connsiteX135" fmla="*/ 2696260 w 4962805"/>
              <a:gd name="connsiteY135" fmla="*/ 5807413 h 5911397"/>
              <a:gd name="connsiteX136" fmla="*/ 2696260 w 4962805"/>
              <a:gd name="connsiteY136" fmla="*/ 5807413 h 5911397"/>
              <a:gd name="connsiteX137" fmla="*/ 2744899 w 4962805"/>
              <a:gd name="connsiteY137" fmla="*/ 5817141 h 5911397"/>
              <a:gd name="connsiteX138" fmla="*/ 3717664 w 4962805"/>
              <a:gd name="connsiteY138" fmla="*/ 5797685 h 5911397"/>
              <a:gd name="connsiteX139" fmla="*/ 3814941 w 4962805"/>
              <a:gd name="connsiteY139" fmla="*/ 5768502 h 5911397"/>
              <a:gd name="connsiteX140" fmla="*/ 3931673 w 4962805"/>
              <a:gd name="connsiteY140" fmla="*/ 5739319 h 5911397"/>
              <a:gd name="connsiteX141" fmla="*/ 4028950 w 4962805"/>
              <a:gd name="connsiteY141" fmla="*/ 5710136 h 5911397"/>
              <a:gd name="connsiteX142" fmla="*/ 4077588 w 4962805"/>
              <a:gd name="connsiteY142" fmla="*/ 5690681 h 5911397"/>
              <a:gd name="connsiteX143" fmla="*/ 4204047 w 4962805"/>
              <a:gd name="connsiteY143" fmla="*/ 5661498 h 5911397"/>
              <a:gd name="connsiteX144" fmla="*/ 4301324 w 4962805"/>
              <a:gd name="connsiteY144" fmla="*/ 5622588 h 5911397"/>
              <a:gd name="connsiteX145" fmla="*/ 4340235 w 4962805"/>
              <a:gd name="connsiteY145" fmla="*/ 5612860 h 5911397"/>
              <a:gd name="connsiteX146" fmla="*/ 4379145 w 4962805"/>
              <a:gd name="connsiteY146" fmla="*/ 5564222 h 5911397"/>
              <a:gd name="connsiteX147" fmla="*/ 4486150 w 4962805"/>
              <a:gd name="connsiteY147" fmla="*/ 5466945 h 5911397"/>
              <a:gd name="connsiteX148" fmla="*/ 4544516 w 4962805"/>
              <a:gd name="connsiteY148" fmla="*/ 5389124 h 5911397"/>
              <a:gd name="connsiteX149" fmla="*/ 4563971 w 4962805"/>
              <a:gd name="connsiteY149" fmla="*/ 5359941 h 5911397"/>
              <a:gd name="connsiteX150" fmla="*/ 4593154 w 4962805"/>
              <a:gd name="connsiteY150" fmla="*/ 5321030 h 5911397"/>
              <a:gd name="connsiteX151" fmla="*/ 4622337 w 4962805"/>
              <a:gd name="connsiteY151" fmla="*/ 5291847 h 5911397"/>
              <a:gd name="connsiteX152" fmla="*/ 4661247 w 4962805"/>
              <a:gd name="connsiteY152" fmla="*/ 5204298 h 5911397"/>
              <a:gd name="connsiteX153" fmla="*/ 4700158 w 4962805"/>
              <a:gd name="connsiteY153" fmla="*/ 5126477 h 5911397"/>
              <a:gd name="connsiteX154" fmla="*/ 4709886 w 4962805"/>
              <a:gd name="connsiteY154" fmla="*/ 5087566 h 5911397"/>
              <a:gd name="connsiteX155" fmla="*/ 4739069 w 4962805"/>
              <a:gd name="connsiteY155" fmla="*/ 5058383 h 5911397"/>
              <a:gd name="connsiteX156" fmla="*/ 4748796 w 4962805"/>
              <a:gd name="connsiteY156" fmla="*/ 5019473 h 5911397"/>
              <a:gd name="connsiteX157" fmla="*/ 4768252 w 4962805"/>
              <a:gd name="connsiteY157" fmla="*/ 5000017 h 5911397"/>
              <a:gd name="connsiteX158" fmla="*/ 4777979 w 4962805"/>
              <a:gd name="connsiteY158" fmla="*/ 4961107 h 5911397"/>
              <a:gd name="connsiteX159" fmla="*/ 4797435 w 4962805"/>
              <a:gd name="connsiteY159" fmla="*/ 4941651 h 5911397"/>
              <a:gd name="connsiteX160" fmla="*/ 4836345 w 4962805"/>
              <a:gd name="connsiteY160" fmla="*/ 4883285 h 5911397"/>
              <a:gd name="connsiteX161" fmla="*/ 4855801 w 4962805"/>
              <a:gd name="connsiteY161" fmla="*/ 4854102 h 5911397"/>
              <a:gd name="connsiteX162" fmla="*/ 4865528 w 4962805"/>
              <a:gd name="connsiteY162" fmla="*/ 4795736 h 5911397"/>
              <a:gd name="connsiteX163" fmla="*/ 4884984 w 4962805"/>
              <a:gd name="connsiteY163" fmla="*/ 4756826 h 5911397"/>
              <a:gd name="connsiteX164" fmla="*/ 4904439 w 4962805"/>
              <a:gd name="connsiteY164" fmla="*/ 4708188 h 5911397"/>
              <a:gd name="connsiteX165" fmla="*/ 4914167 w 4962805"/>
              <a:gd name="connsiteY165" fmla="*/ 4640094 h 5911397"/>
              <a:gd name="connsiteX166" fmla="*/ 4933622 w 4962805"/>
              <a:gd name="connsiteY166" fmla="*/ 4601183 h 5911397"/>
              <a:gd name="connsiteX167" fmla="*/ 4953077 w 4962805"/>
              <a:gd name="connsiteY167" fmla="*/ 4494179 h 5911397"/>
              <a:gd name="connsiteX168" fmla="*/ 4943350 w 4962805"/>
              <a:gd name="connsiteY168" fmla="*/ 4153711 h 5911397"/>
              <a:gd name="connsiteX169" fmla="*/ 4933622 w 4962805"/>
              <a:gd name="connsiteY169" fmla="*/ 4105073 h 5911397"/>
              <a:gd name="connsiteX170" fmla="*/ 4914167 w 4962805"/>
              <a:gd name="connsiteY170" fmla="*/ 4036979 h 5911397"/>
              <a:gd name="connsiteX171" fmla="*/ 4875256 w 4962805"/>
              <a:gd name="connsiteY171" fmla="*/ 3939702 h 5911397"/>
              <a:gd name="connsiteX172" fmla="*/ 4884984 w 4962805"/>
              <a:gd name="connsiteY172" fmla="*/ 3365771 h 5911397"/>
              <a:gd name="connsiteX173" fmla="*/ 4923894 w 4962805"/>
              <a:gd name="connsiteY173" fmla="*/ 3219856 h 5911397"/>
              <a:gd name="connsiteX174" fmla="*/ 4933622 w 4962805"/>
              <a:gd name="connsiteY174" fmla="*/ 3132307 h 5911397"/>
              <a:gd name="connsiteX175" fmla="*/ 4953077 w 4962805"/>
              <a:gd name="connsiteY175" fmla="*/ 2976664 h 5911397"/>
              <a:gd name="connsiteX176" fmla="*/ 4962805 w 4962805"/>
              <a:gd name="connsiteY176" fmla="*/ 2879388 h 5911397"/>
              <a:gd name="connsiteX177" fmla="*/ 4953077 w 4962805"/>
              <a:gd name="connsiteY177" fmla="*/ 2256817 h 5911397"/>
              <a:gd name="connsiteX178" fmla="*/ 4943350 w 4962805"/>
              <a:gd name="connsiteY178" fmla="*/ 2178996 h 5911397"/>
              <a:gd name="connsiteX179" fmla="*/ 4923894 w 4962805"/>
              <a:gd name="connsiteY179" fmla="*/ 1391056 h 5911397"/>
              <a:gd name="connsiteX180" fmla="*/ 4904439 w 4962805"/>
              <a:gd name="connsiteY180" fmla="*/ 1264596 h 5911397"/>
              <a:gd name="connsiteX181" fmla="*/ 4875256 w 4962805"/>
              <a:gd name="connsiteY181" fmla="*/ 1089498 h 5911397"/>
              <a:gd name="connsiteX182" fmla="*/ 4855801 w 4962805"/>
              <a:gd name="connsiteY182" fmla="*/ 933856 h 5911397"/>
              <a:gd name="connsiteX183" fmla="*/ 4846073 w 4962805"/>
              <a:gd name="connsiteY183" fmla="*/ 807396 h 5911397"/>
              <a:gd name="connsiteX184" fmla="*/ 4826618 w 4962805"/>
              <a:gd name="connsiteY184" fmla="*/ 758758 h 5911397"/>
              <a:gd name="connsiteX185" fmla="*/ 4807162 w 4962805"/>
              <a:gd name="connsiteY185" fmla="*/ 690664 h 5911397"/>
              <a:gd name="connsiteX186" fmla="*/ 4797435 w 4962805"/>
              <a:gd name="connsiteY186" fmla="*/ 632298 h 5911397"/>
              <a:gd name="connsiteX187" fmla="*/ 4787707 w 4962805"/>
              <a:gd name="connsiteY187" fmla="*/ 593388 h 5911397"/>
              <a:gd name="connsiteX188" fmla="*/ 4768252 w 4962805"/>
              <a:gd name="connsiteY188" fmla="*/ 496111 h 5911397"/>
              <a:gd name="connsiteX189" fmla="*/ 4777979 w 4962805"/>
              <a:gd name="connsiteY189" fmla="*/ 350196 h 5911397"/>
              <a:gd name="connsiteX190" fmla="*/ 4758524 w 4962805"/>
              <a:gd name="connsiteY190" fmla="*/ 311285 h 5911397"/>
              <a:gd name="connsiteX191" fmla="*/ 4709886 w 4962805"/>
              <a:gd name="connsiteY191" fmla="*/ 262647 h 5911397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624269 w 4962805"/>
              <a:gd name="connsiteY105" fmla="*/ 5107022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21545 w 4962805"/>
              <a:gd name="connsiteY108" fmla="*/ 5223753 h 5967564"/>
              <a:gd name="connsiteX109" fmla="*/ 750728 w 4962805"/>
              <a:gd name="connsiteY109" fmla="*/ 5243209 h 5967564"/>
              <a:gd name="connsiteX110" fmla="*/ 770184 w 4962805"/>
              <a:gd name="connsiteY110" fmla="*/ 5272392 h 5967564"/>
              <a:gd name="connsiteX111" fmla="*/ 799367 w 4962805"/>
              <a:gd name="connsiteY111" fmla="*/ 5291847 h 5967564"/>
              <a:gd name="connsiteX112" fmla="*/ 828550 w 4962805"/>
              <a:gd name="connsiteY112" fmla="*/ 5321030 h 5967564"/>
              <a:gd name="connsiteX113" fmla="*/ 857733 w 4962805"/>
              <a:gd name="connsiteY113" fmla="*/ 5340485 h 5967564"/>
              <a:gd name="connsiteX114" fmla="*/ 886916 w 4962805"/>
              <a:gd name="connsiteY114" fmla="*/ 5369668 h 5967564"/>
              <a:gd name="connsiteX115" fmla="*/ 916099 w 4962805"/>
              <a:gd name="connsiteY115" fmla="*/ 5379396 h 5967564"/>
              <a:gd name="connsiteX116" fmla="*/ 945282 w 4962805"/>
              <a:gd name="connsiteY116" fmla="*/ 5398851 h 5967564"/>
              <a:gd name="connsiteX117" fmla="*/ 984192 w 4962805"/>
              <a:gd name="connsiteY117" fmla="*/ 5428034 h 5967564"/>
              <a:gd name="connsiteX118" fmla="*/ 1062013 w 4962805"/>
              <a:gd name="connsiteY118" fmla="*/ 5447490 h 5967564"/>
              <a:gd name="connsiteX119" fmla="*/ 1100924 w 4962805"/>
              <a:gd name="connsiteY119" fmla="*/ 5466945 h 5967564"/>
              <a:gd name="connsiteX120" fmla="*/ 1237111 w 4962805"/>
              <a:gd name="connsiteY120" fmla="*/ 5496128 h 5967564"/>
              <a:gd name="connsiteX121" fmla="*/ 1305205 w 4962805"/>
              <a:gd name="connsiteY121" fmla="*/ 5525311 h 5967564"/>
              <a:gd name="connsiteX122" fmla="*/ 1392754 w 4962805"/>
              <a:gd name="connsiteY122" fmla="*/ 5554494 h 5967564"/>
              <a:gd name="connsiteX123" fmla="*/ 1431664 w 4962805"/>
              <a:gd name="connsiteY123" fmla="*/ 5573949 h 5967564"/>
              <a:gd name="connsiteX124" fmla="*/ 1509486 w 4962805"/>
              <a:gd name="connsiteY124" fmla="*/ 5603132 h 5967564"/>
              <a:gd name="connsiteX125" fmla="*/ 1616490 w 4962805"/>
              <a:gd name="connsiteY125" fmla="*/ 5632315 h 5967564"/>
              <a:gd name="connsiteX126" fmla="*/ 1655401 w 4962805"/>
              <a:gd name="connsiteY126" fmla="*/ 5671226 h 5967564"/>
              <a:gd name="connsiteX127" fmla="*/ 1742950 w 4962805"/>
              <a:gd name="connsiteY127" fmla="*/ 5680953 h 5967564"/>
              <a:gd name="connsiteX128" fmla="*/ 1811043 w 4962805"/>
              <a:gd name="connsiteY128" fmla="*/ 5700409 h 5967564"/>
              <a:gd name="connsiteX129" fmla="*/ 2054235 w 4962805"/>
              <a:gd name="connsiteY129" fmla="*/ 5729592 h 5967564"/>
              <a:gd name="connsiteX130" fmla="*/ 2190422 w 4962805"/>
              <a:gd name="connsiteY130" fmla="*/ 5749047 h 5967564"/>
              <a:gd name="connsiteX131" fmla="*/ 2297426 w 4962805"/>
              <a:gd name="connsiteY131" fmla="*/ 5768502 h 5967564"/>
              <a:gd name="connsiteX132" fmla="*/ 2482252 w 4962805"/>
              <a:gd name="connsiteY132" fmla="*/ 5778230 h 5967564"/>
              <a:gd name="connsiteX133" fmla="*/ 2696260 w 4962805"/>
              <a:gd name="connsiteY133" fmla="*/ 5807413 h 5967564"/>
              <a:gd name="connsiteX134" fmla="*/ 2696260 w 4962805"/>
              <a:gd name="connsiteY134" fmla="*/ 5807413 h 5967564"/>
              <a:gd name="connsiteX135" fmla="*/ 2744899 w 4962805"/>
              <a:gd name="connsiteY135" fmla="*/ 5817141 h 5967564"/>
              <a:gd name="connsiteX136" fmla="*/ 3717664 w 4962805"/>
              <a:gd name="connsiteY136" fmla="*/ 5797685 h 5967564"/>
              <a:gd name="connsiteX137" fmla="*/ 3814941 w 4962805"/>
              <a:gd name="connsiteY137" fmla="*/ 5768502 h 5967564"/>
              <a:gd name="connsiteX138" fmla="*/ 3931673 w 4962805"/>
              <a:gd name="connsiteY138" fmla="*/ 5739319 h 5967564"/>
              <a:gd name="connsiteX139" fmla="*/ 4028950 w 4962805"/>
              <a:gd name="connsiteY139" fmla="*/ 5710136 h 5967564"/>
              <a:gd name="connsiteX140" fmla="*/ 4077588 w 4962805"/>
              <a:gd name="connsiteY140" fmla="*/ 5690681 h 5967564"/>
              <a:gd name="connsiteX141" fmla="*/ 4204047 w 4962805"/>
              <a:gd name="connsiteY141" fmla="*/ 5661498 h 5967564"/>
              <a:gd name="connsiteX142" fmla="*/ 4301324 w 4962805"/>
              <a:gd name="connsiteY142" fmla="*/ 5622588 h 5967564"/>
              <a:gd name="connsiteX143" fmla="*/ 4340235 w 4962805"/>
              <a:gd name="connsiteY143" fmla="*/ 5612860 h 5967564"/>
              <a:gd name="connsiteX144" fmla="*/ 4379145 w 4962805"/>
              <a:gd name="connsiteY144" fmla="*/ 5564222 h 5967564"/>
              <a:gd name="connsiteX145" fmla="*/ 4486150 w 4962805"/>
              <a:gd name="connsiteY145" fmla="*/ 5466945 h 5967564"/>
              <a:gd name="connsiteX146" fmla="*/ 4544516 w 4962805"/>
              <a:gd name="connsiteY146" fmla="*/ 5389124 h 5967564"/>
              <a:gd name="connsiteX147" fmla="*/ 4563971 w 4962805"/>
              <a:gd name="connsiteY147" fmla="*/ 5359941 h 5967564"/>
              <a:gd name="connsiteX148" fmla="*/ 4593154 w 4962805"/>
              <a:gd name="connsiteY148" fmla="*/ 5321030 h 5967564"/>
              <a:gd name="connsiteX149" fmla="*/ 4622337 w 4962805"/>
              <a:gd name="connsiteY149" fmla="*/ 5291847 h 5967564"/>
              <a:gd name="connsiteX150" fmla="*/ 4661247 w 4962805"/>
              <a:gd name="connsiteY150" fmla="*/ 5204298 h 5967564"/>
              <a:gd name="connsiteX151" fmla="*/ 4700158 w 4962805"/>
              <a:gd name="connsiteY151" fmla="*/ 5126477 h 5967564"/>
              <a:gd name="connsiteX152" fmla="*/ 4709886 w 4962805"/>
              <a:gd name="connsiteY152" fmla="*/ 5087566 h 5967564"/>
              <a:gd name="connsiteX153" fmla="*/ 4739069 w 4962805"/>
              <a:gd name="connsiteY153" fmla="*/ 5058383 h 5967564"/>
              <a:gd name="connsiteX154" fmla="*/ 4748796 w 4962805"/>
              <a:gd name="connsiteY154" fmla="*/ 5019473 h 5967564"/>
              <a:gd name="connsiteX155" fmla="*/ 4768252 w 4962805"/>
              <a:gd name="connsiteY155" fmla="*/ 5000017 h 5967564"/>
              <a:gd name="connsiteX156" fmla="*/ 4777979 w 4962805"/>
              <a:gd name="connsiteY156" fmla="*/ 4961107 h 5967564"/>
              <a:gd name="connsiteX157" fmla="*/ 4797435 w 4962805"/>
              <a:gd name="connsiteY157" fmla="*/ 4941651 h 5967564"/>
              <a:gd name="connsiteX158" fmla="*/ 4836345 w 4962805"/>
              <a:gd name="connsiteY158" fmla="*/ 4883285 h 5967564"/>
              <a:gd name="connsiteX159" fmla="*/ 4855801 w 4962805"/>
              <a:gd name="connsiteY159" fmla="*/ 4854102 h 5967564"/>
              <a:gd name="connsiteX160" fmla="*/ 4865528 w 4962805"/>
              <a:gd name="connsiteY160" fmla="*/ 4795736 h 5967564"/>
              <a:gd name="connsiteX161" fmla="*/ 4884984 w 4962805"/>
              <a:gd name="connsiteY161" fmla="*/ 4756826 h 5967564"/>
              <a:gd name="connsiteX162" fmla="*/ 4904439 w 4962805"/>
              <a:gd name="connsiteY162" fmla="*/ 4708188 h 5967564"/>
              <a:gd name="connsiteX163" fmla="*/ 4914167 w 4962805"/>
              <a:gd name="connsiteY163" fmla="*/ 4640094 h 5967564"/>
              <a:gd name="connsiteX164" fmla="*/ 4933622 w 4962805"/>
              <a:gd name="connsiteY164" fmla="*/ 4601183 h 5967564"/>
              <a:gd name="connsiteX165" fmla="*/ 4953077 w 4962805"/>
              <a:gd name="connsiteY165" fmla="*/ 4494179 h 5967564"/>
              <a:gd name="connsiteX166" fmla="*/ 4943350 w 4962805"/>
              <a:gd name="connsiteY166" fmla="*/ 4153711 h 5967564"/>
              <a:gd name="connsiteX167" fmla="*/ 4933622 w 4962805"/>
              <a:gd name="connsiteY167" fmla="*/ 4105073 h 5967564"/>
              <a:gd name="connsiteX168" fmla="*/ 4914167 w 4962805"/>
              <a:gd name="connsiteY168" fmla="*/ 4036979 h 5967564"/>
              <a:gd name="connsiteX169" fmla="*/ 4875256 w 4962805"/>
              <a:gd name="connsiteY169" fmla="*/ 3939702 h 5967564"/>
              <a:gd name="connsiteX170" fmla="*/ 4884984 w 4962805"/>
              <a:gd name="connsiteY170" fmla="*/ 3365771 h 5967564"/>
              <a:gd name="connsiteX171" fmla="*/ 4923894 w 4962805"/>
              <a:gd name="connsiteY171" fmla="*/ 3219856 h 5967564"/>
              <a:gd name="connsiteX172" fmla="*/ 4933622 w 4962805"/>
              <a:gd name="connsiteY172" fmla="*/ 3132307 h 5967564"/>
              <a:gd name="connsiteX173" fmla="*/ 4953077 w 4962805"/>
              <a:gd name="connsiteY173" fmla="*/ 2976664 h 5967564"/>
              <a:gd name="connsiteX174" fmla="*/ 4962805 w 4962805"/>
              <a:gd name="connsiteY174" fmla="*/ 2879388 h 5967564"/>
              <a:gd name="connsiteX175" fmla="*/ 4953077 w 4962805"/>
              <a:gd name="connsiteY175" fmla="*/ 2256817 h 5967564"/>
              <a:gd name="connsiteX176" fmla="*/ 4943350 w 4962805"/>
              <a:gd name="connsiteY176" fmla="*/ 2178996 h 5967564"/>
              <a:gd name="connsiteX177" fmla="*/ 4923894 w 4962805"/>
              <a:gd name="connsiteY177" fmla="*/ 1391056 h 5967564"/>
              <a:gd name="connsiteX178" fmla="*/ 4904439 w 4962805"/>
              <a:gd name="connsiteY178" fmla="*/ 1264596 h 5967564"/>
              <a:gd name="connsiteX179" fmla="*/ 4875256 w 4962805"/>
              <a:gd name="connsiteY179" fmla="*/ 1089498 h 5967564"/>
              <a:gd name="connsiteX180" fmla="*/ 4855801 w 4962805"/>
              <a:gd name="connsiteY180" fmla="*/ 933856 h 5967564"/>
              <a:gd name="connsiteX181" fmla="*/ 4846073 w 4962805"/>
              <a:gd name="connsiteY181" fmla="*/ 807396 h 5967564"/>
              <a:gd name="connsiteX182" fmla="*/ 4826618 w 4962805"/>
              <a:gd name="connsiteY182" fmla="*/ 758758 h 5967564"/>
              <a:gd name="connsiteX183" fmla="*/ 4807162 w 4962805"/>
              <a:gd name="connsiteY183" fmla="*/ 690664 h 5967564"/>
              <a:gd name="connsiteX184" fmla="*/ 4797435 w 4962805"/>
              <a:gd name="connsiteY184" fmla="*/ 632298 h 5967564"/>
              <a:gd name="connsiteX185" fmla="*/ 4787707 w 4962805"/>
              <a:gd name="connsiteY185" fmla="*/ 593388 h 5967564"/>
              <a:gd name="connsiteX186" fmla="*/ 4768252 w 4962805"/>
              <a:gd name="connsiteY186" fmla="*/ 496111 h 5967564"/>
              <a:gd name="connsiteX187" fmla="*/ 4777979 w 4962805"/>
              <a:gd name="connsiteY187" fmla="*/ 350196 h 5967564"/>
              <a:gd name="connsiteX188" fmla="*/ 4758524 w 4962805"/>
              <a:gd name="connsiteY188" fmla="*/ 311285 h 5967564"/>
              <a:gd name="connsiteX189" fmla="*/ 4709886 w 4962805"/>
              <a:gd name="connsiteY189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721545 w 4962805"/>
              <a:gd name="connsiteY107" fmla="*/ 5223753 h 5967564"/>
              <a:gd name="connsiteX108" fmla="*/ 750728 w 4962805"/>
              <a:gd name="connsiteY108" fmla="*/ 5243209 h 5967564"/>
              <a:gd name="connsiteX109" fmla="*/ 770184 w 4962805"/>
              <a:gd name="connsiteY109" fmla="*/ 5272392 h 5967564"/>
              <a:gd name="connsiteX110" fmla="*/ 799367 w 4962805"/>
              <a:gd name="connsiteY110" fmla="*/ 5291847 h 5967564"/>
              <a:gd name="connsiteX111" fmla="*/ 828550 w 4962805"/>
              <a:gd name="connsiteY111" fmla="*/ 5321030 h 5967564"/>
              <a:gd name="connsiteX112" fmla="*/ 857733 w 4962805"/>
              <a:gd name="connsiteY112" fmla="*/ 5340485 h 5967564"/>
              <a:gd name="connsiteX113" fmla="*/ 886916 w 4962805"/>
              <a:gd name="connsiteY113" fmla="*/ 5369668 h 5967564"/>
              <a:gd name="connsiteX114" fmla="*/ 916099 w 4962805"/>
              <a:gd name="connsiteY114" fmla="*/ 5379396 h 5967564"/>
              <a:gd name="connsiteX115" fmla="*/ 945282 w 4962805"/>
              <a:gd name="connsiteY115" fmla="*/ 5398851 h 5967564"/>
              <a:gd name="connsiteX116" fmla="*/ 984192 w 4962805"/>
              <a:gd name="connsiteY116" fmla="*/ 5428034 h 5967564"/>
              <a:gd name="connsiteX117" fmla="*/ 1062013 w 4962805"/>
              <a:gd name="connsiteY117" fmla="*/ 5447490 h 5967564"/>
              <a:gd name="connsiteX118" fmla="*/ 1100924 w 4962805"/>
              <a:gd name="connsiteY118" fmla="*/ 5466945 h 5967564"/>
              <a:gd name="connsiteX119" fmla="*/ 1237111 w 4962805"/>
              <a:gd name="connsiteY119" fmla="*/ 5496128 h 5967564"/>
              <a:gd name="connsiteX120" fmla="*/ 1305205 w 4962805"/>
              <a:gd name="connsiteY120" fmla="*/ 5525311 h 5967564"/>
              <a:gd name="connsiteX121" fmla="*/ 1392754 w 4962805"/>
              <a:gd name="connsiteY121" fmla="*/ 5554494 h 5967564"/>
              <a:gd name="connsiteX122" fmla="*/ 1431664 w 4962805"/>
              <a:gd name="connsiteY122" fmla="*/ 5573949 h 5967564"/>
              <a:gd name="connsiteX123" fmla="*/ 1509486 w 4962805"/>
              <a:gd name="connsiteY123" fmla="*/ 5603132 h 5967564"/>
              <a:gd name="connsiteX124" fmla="*/ 1616490 w 4962805"/>
              <a:gd name="connsiteY124" fmla="*/ 5632315 h 5967564"/>
              <a:gd name="connsiteX125" fmla="*/ 1655401 w 4962805"/>
              <a:gd name="connsiteY125" fmla="*/ 5671226 h 5967564"/>
              <a:gd name="connsiteX126" fmla="*/ 1742950 w 4962805"/>
              <a:gd name="connsiteY126" fmla="*/ 5680953 h 5967564"/>
              <a:gd name="connsiteX127" fmla="*/ 1811043 w 4962805"/>
              <a:gd name="connsiteY127" fmla="*/ 5700409 h 5967564"/>
              <a:gd name="connsiteX128" fmla="*/ 2054235 w 4962805"/>
              <a:gd name="connsiteY128" fmla="*/ 5729592 h 5967564"/>
              <a:gd name="connsiteX129" fmla="*/ 2190422 w 4962805"/>
              <a:gd name="connsiteY129" fmla="*/ 5749047 h 5967564"/>
              <a:gd name="connsiteX130" fmla="*/ 2297426 w 4962805"/>
              <a:gd name="connsiteY130" fmla="*/ 5768502 h 5967564"/>
              <a:gd name="connsiteX131" fmla="*/ 2482252 w 4962805"/>
              <a:gd name="connsiteY131" fmla="*/ 5778230 h 5967564"/>
              <a:gd name="connsiteX132" fmla="*/ 2696260 w 4962805"/>
              <a:gd name="connsiteY132" fmla="*/ 5807413 h 5967564"/>
              <a:gd name="connsiteX133" fmla="*/ 2696260 w 4962805"/>
              <a:gd name="connsiteY133" fmla="*/ 5807413 h 5967564"/>
              <a:gd name="connsiteX134" fmla="*/ 2744899 w 4962805"/>
              <a:gd name="connsiteY134" fmla="*/ 5817141 h 5967564"/>
              <a:gd name="connsiteX135" fmla="*/ 3717664 w 4962805"/>
              <a:gd name="connsiteY135" fmla="*/ 5797685 h 5967564"/>
              <a:gd name="connsiteX136" fmla="*/ 3814941 w 4962805"/>
              <a:gd name="connsiteY136" fmla="*/ 5768502 h 5967564"/>
              <a:gd name="connsiteX137" fmla="*/ 3931673 w 4962805"/>
              <a:gd name="connsiteY137" fmla="*/ 5739319 h 5967564"/>
              <a:gd name="connsiteX138" fmla="*/ 4028950 w 4962805"/>
              <a:gd name="connsiteY138" fmla="*/ 5710136 h 5967564"/>
              <a:gd name="connsiteX139" fmla="*/ 4077588 w 4962805"/>
              <a:gd name="connsiteY139" fmla="*/ 5690681 h 5967564"/>
              <a:gd name="connsiteX140" fmla="*/ 4204047 w 4962805"/>
              <a:gd name="connsiteY140" fmla="*/ 5661498 h 5967564"/>
              <a:gd name="connsiteX141" fmla="*/ 4301324 w 4962805"/>
              <a:gd name="connsiteY141" fmla="*/ 5622588 h 5967564"/>
              <a:gd name="connsiteX142" fmla="*/ 4340235 w 4962805"/>
              <a:gd name="connsiteY142" fmla="*/ 5612860 h 5967564"/>
              <a:gd name="connsiteX143" fmla="*/ 4379145 w 4962805"/>
              <a:gd name="connsiteY143" fmla="*/ 5564222 h 5967564"/>
              <a:gd name="connsiteX144" fmla="*/ 4486150 w 4962805"/>
              <a:gd name="connsiteY144" fmla="*/ 5466945 h 5967564"/>
              <a:gd name="connsiteX145" fmla="*/ 4544516 w 4962805"/>
              <a:gd name="connsiteY145" fmla="*/ 5389124 h 5967564"/>
              <a:gd name="connsiteX146" fmla="*/ 4563971 w 4962805"/>
              <a:gd name="connsiteY146" fmla="*/ 5359941 h 5967564"/>
              <a:gd name="connsiteX147" fmla="*/ 4593154 w 4962805"/>
              <a:gd name="connsiteY147" fmla="*/ 5321030 h 5967564"/>
              <a:gd name="connsiteX148" fmla="*/ 4622337 w 4962805"/>
              <a:gd name="connsiteY148" fmla="*/ 5291847 h 5967564"/>
              <a:gd name="connsiteX149" fmla="*/ 4661247 w 4962805"/>
              <a:gd name="connsiteY149" fmla="*/ 5204298 h 5967564"/>
              <a:gd name="connsiteX150" fmla="*/ 4700158 w 4962805"/>
              <a:gd name="connsiteY150" fmla="*/ 5126477 h 5967564"/>
              <a:gd name="connsiteX151" fmla="*/ 4709886 w 4962805"/>
              <a:gd name="connsiteY151" fmla="*/ 5087566 h 5967564"/>
              <a:gd name="connsiteX152" fmla="*/ 4739069 w 4962805"/>
              <a:gd name="connsiteY152" fmla="*/ 5058383 h 5967564"/>
              <a:gd name="connsiteX153" fmla="*/ 4748796 w 4962805"/>
              <a:gd name="connsiteY153" fmla="*/ 5019473 h 5967564"/>
              <a:gd name="connsiteX154" fmla="*/ 4768252 w 4962805"/>
              <a:gd name="connsiteY154" fmla="*/ 5000017 h 5967564"/>
              <a:gd name="connsiteX155" fmla="*/ 4777979 w 4962805"/>
              <a:gd name="connsiteY155" fmla="*/ 4961107 h 5967564"/>
              <a:gd name="connsiteX156" fmla="*/ 4797435 w 4962805"/>
              <a:gd name="connsiteY156" fmla="*/ 4941651 h 5967564"/>
              <a:gd name="connsiteX157" fmla="*/ 4836345 w 4962805"/>
              <a:gd name="connsiteY157" fmla="*/ 4883285 h 5967564"/>
              <a:gd name="connsiteX158" fmla="*/ 4855801 w 4962805"/>
              <a:gd name="connsiteY158" fmla="*/ 4854102 h 5967564"/>
              <a:gd name="connsiteX159" fmla="*/ 4865528 w 4962805"/>
              <a:gd name="connsiteY159" fmla="*/ 4795736 h 5967564"/>
              <a:gd name="connsiteX160" fmla="*/ 4884984 w 4962805"/>
              <a:gd name="connsiteY160" fmla="*/ 4756826 h 5967564"/>
              <a:gd name="connsiteX161" fmla="*/ 4904439 w 4962805"/>
              <a:gd name="connsiteY161" fmla="*/ 4708188 h 5967564"/>
              <a:gd name="connsiteX162" fmla="*/ 4914167 w 4962805"/>
              <a:gd name="connsiteY162" fmla="*/ 4640094 h 5967564"/>
              <a:gd name="connsiteX163" fmla="*/ 4933622 w 4962805"/>
              <a:gd name="connsiteY163" fmla="*/ 4601183 h 5967564"/>
              <a:gd name="connsiteX164" fmla="*/ 4953077 w 4962805"/>
              <a:gd name="connsiteY164" fmla="*/ 4494179 h 5967564"/>
              <a:gd name="connsiteX165" fmla="*/ 4943350 w 4962805"/>
              <a:gd name="connsiteY165" fmla="*/ 4153711 h 5967564"/>
              <a:gd name="connsiteX166" fmla="*/ 4933622 w 4962805"/>
              <a:gd name="connsiteY166" fmla="*/ 4105073 h 5967564"/>
              <a:gd name="connsiteX167" fmla="*/ 4914167 w 4962805"/>
              <a:gd name="connsiteY167" fmla="*/ 4036979 h 5967564"/>
              <a:gd name="connsiteX168" fmla="*/ 4875256 w 4962805"/>
              <a:gd name="connsiteY168" fmla="*/ 3939702 h 5967564"/>
              <a:gd name="connsiteX169" fmla="*/ 4884984 w 4962805"/>
              <a:gd name="connsiteY169" fmla="*/ 3365771 h 5967564"/>
              <a:gd name="connsiteX170" fmla="*/ 4923894 w 4962805"/>
              <a:gd name="connsiteY170" fmla="*/ 3219856 h 5967564"/>
              <a:gd name="connsiteX171" fmla="*/ 4933622 w 4962805"/>
              <a:gd name="connsiteY171" fmla="*/ 3132307 h 5967564"/>
              <a:gd name="connsiteX172" fmla="*/ 4953077 w 4962805"/>
              <a:gd name="connsiteY172" fmla="*/ 2976664 h 5967564"/>
              <a:gd name="connsiteX173" fmla="*/ 4962805 w 4962805"/>
              <a:gd name="connsiteY173" fmla="*/ 2879388 h 5967564"/>
              <a:gd name="connsiteX174" fmla="*/ 4953077 w 4962805"/>
              <a:gd name="connsiteY174" fmla="*/ 2256817 h 5967564"/>
              <a:gd name="connsiteX175" fmla="*/ 4943350 w 4962805"/>
              <a:gd name="connsiteY175" fmla="*/ 2178996 h 5967564"/>
              <a:gd name="connsiteX176" fmla="*/ 4923894 w 4962805"/>
              <a:gd name="connsiteY176" fmla="*/ 1391056 h 5967564"/>
              <a:gd name="connsiteX177" fmla="*/ 4904439 w 4962805"/>
              <a:gd name="connsiteY177" fmla="*/ 1264596 h 5967564"/>
              <a:gd name="connsiteX178" fmla="*/ 4875256 w 4962805"/>
              <a:gd name="connsiteY178" fmla="*/ 1089498 h 5967564"/>
              <a:gd name="connsiteX179" fmla="*/ 4855801 w 4962805"/>
              <a:gd name="connsiteY179" fmla="*/ 933856 h 5967564"/>
              <a:gd name="connsiteX180" fmla="*/ 4846073 w 4962805"/>
              <a:gd name="connsiteY180" fmla="*/ 807396 h 5967564"/>
              <a:gd name="connsiteX181" fmla="*/ 4826618 w 4962805"/>
              <a:gd name="connsiteY181" fmla="*/ 758758 h 5967564"/>
              <a:gd name="connsiteX182" fmla="*/ 4807162 w 4962805"/>
              <a:gd name="connsiteY182" fmla="*/ 690664 h 5967564"/>
              <a:gd name="connsiteX183" fmla="*/ 4797435 w 4962805"/>
              <a:gd name="connsiteY183" fmla="*/ 632298 h 5967564"/>
              <a:gd name="connsiteX184" fmla="*/ 4787707 w 4962805"/>
              <a:gd name="connsiteY184" fmla="*/ 593388 h 5967564"/>
              <a:gd name="connsiteX185" fmla="*/ 4768252 w 4962805"/>
              <a:gd name="connsiteY185" fmla="*/ 496111 h 5967564"/>
              <a:gd name="connsiteX186" fmla="*/ 4777979 w 4962805"/>
              <a:gd name="connsiteY186" fmla="*/ 350196 h 5967564"/>
              <a:gd name="connsiteX187" fmla="*/ 4758524 w 4962805"/>
              <a:gd name="connsiteY187" fmla="*/ 311285 h 5967564"/>
              <a:gd name="connsiteX188" fmla="*/ 4709886 w 4962805"/>
              <a:gd name="connsiteY188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70184 w 4962805"/>
              <a:gd name="connsiteY108" fmla="*/ 5272392 h 5967564"/>
              <a:gd name="connsiteX109" fmla="*/ 799367 w 4962805"/>
              <a:gd name="connsiteY109" fmla="*/ 5291847 h 5967564"/>
              <a:gd name="connsiteX110" fmla="*/ 828550 w 4962805"/>
              <a:gd name="connsiteY110" fmla="*/ 5321030 h 5967564"/>
              <a:gd name="connsiteX111" fmla="*/ 857733 w 4962805"/>
              <a:gd name="connsiteY111" fmla="*/ 5340485 h 5967564"/>
              <a:gd name="connsiteX112" fmla="*/ 886916 w 4962805"/>
              <a:gd name="connsiteY112" fmla="*/ 5369668 h 5967564"/>
              <a:gd name="connsiteX113" fmla="*/ 916099 w 4962805"/>
              <a:gd name="connsiteY113" fmla="*/ 5379396 h 5967564"/>
              <a:gd name="connsiteX114" fmla="*/ 945282 w 4962805"/>
              <a:gd name="connsiteY114" fmla="*/ 5398851 h 5967564"/>
              <a:gd name="connsiteX115" fmla="*/ 984192 w 4962805"/>
              <a:gd name="connsiteY115" fmla="*/ 5428034 h 5967564"/>
              <a:gd name="connsiteX116" fmla="*/ 1062013 w 4962805"/>
              <a:gd name="connsiteY116" fmla="*/ 5447490 h 5967564"/>
              <a:gd name="connsiteX117" fmla="*/ 1100924 w 4962805"/>
              <a:gd name="connsiteY117" fmla="*/ 5466945 h 5967564"/>
              <a:gd name="connsiteX118" fmla="*/ 1237111 w 4962805"/>
              <a:gd name="connsiteY118" fmla="*/ 5496128 h 5967564"/>
              <a:gd name="connsiteX119" fmla="*/ 1305205 w 4962805"/>
              <a:gd name="connsiteY119" fmla="*/ 5525311 h 5967564"/>
              <a:gd name="connsiteX120" fmla="*/ 1392754 w 4962805"/>
              <a:gd name="connsiteY120" fmla="*/ 5554494 h 5967564"/>
              <a:gd name="connsiteX121" fmla="*/ 1431664 w 4962805"/>
              <a:gd name="connsiteY121" fmla="*/ 5573949 h 5967564"/>
              <a:gd name="connsiteX122" fmla="*/ 1509486 w 4962805"/>
              <a:gd name="connsiteY122" fmla="*/ 5603132 h 5967564"/>
              <a:gd name="connsiteX123" fmla="*/ 1616490 w 4962805"/>
              <a:gd name="connsiteY123" fmla="*/ 5632315 h 5967564"/>
              <a:gd name="connsiteX124" fmla="*/ 1655401 w 4962805"/>
              <a:gd name="connsiteY124" fmla="*/ 5671226 h 5967564"/>
              <a:gd name="connsiteX125" fmla="*/ 1742950 w 4962805"/>
              <a:gd name="connsiteY125" fmla="*/ 5680953 h 5967564"/>
              <a:gd name="connsiteX126" fmla="*/ 1811043 w 4962805"/>
              <a:gd name="connsiteY126" fmla="*/ 5700409 h 5967564"/>
              <a:gd name="connsiteX127" fmla="*/ 2054235 w 4962805"/>
              <a:gd name="connsiteY127" fmla="*/ 5729592 h 5967564"/>
              <a:gd name="connsiteX128" fmla="*/ 2190422 w 4962805"/>
              <a:gd name="connsiteY128" fmla="*/ 5749047 h 5967564"/>
              <a:gd name="connsiteX129" fmla="*/ 2297426 w 4962805"/>
              <a:gd name="connsiteY129" fmla="*/ 5768502 h 5967564"/>
              <a:gd name="connsiteX130" fmla="*/ 2482252 w 4962805"/>
              <a:gd name="connsiteY130" fmla="*/ 5778230 h 5967564"/>
              <a:gd name="connsiteX131" fmla="*/ 2696260 w 4962805"/>
              <a:gd name="connsiteY131" fmla="*/ 5807413 h 5967564"/>
              <a:gd name="connsiteX132" fmla="*/ 2696260 w 4962805"/>
              <a:gd name="connsiteY132" fmla="*/ 5807413 h 5967564"/>
              <a:gd name="connsiteX133" fmla="*/ 2744899 w 4962805"/>
              <a:gd name="connsiteY133" fmla="*/ 5817141 h 5967564"/>
              <a:gd name="connsiteX134" fmla="*/ 3717664 w 4962805"/>
              <a:gd name="connsiteY134" fmla="*/ 5797685 h 5967564"/>
              <a:gd name="connsiteX135" fmla="*/ 3814941 w 4962805"/>
              <a:gd name="connsiteY135" fmla="*/ 5768502 h 5967564"/>
              <a:gd name="connsiteX136" fmla="*/ 3931673 w 4962805"/>
              <a:gd name="connsiteY136" fmla="*/ 5739319 h 5967564"/>
              <a:gd name="connsiteX137" fmla="*/ 4028950 w 4962805"/>
              <a:gd name="connsiteY137" fmla="*/ 5710136 h 5967564"/>
              <a:gd name="connsiteX138" fmla="*/ 4077588 w 4962805"/>
              <a:gd name="connsiteY138" fmla="*/ 5690681 h 5967564"/>
              <a:gd name="connsiteX139" fmla="*/ 4204047 w 4962805"/>
              <a:gd name="connsiteY139" fmla="*/ 5661498 h 5967564"/>
              <a:gd name="connsiteX140" fmla="*/ 4301324 w 4962805"/>
              <a:gd name="connsiteY140" fmla="*/ 5622588 h 5967564"/>
              <a:gd name="connsiteX141" fmla="*/ 4340235 w 4962805"/>
              <a:gd name="connsiteY141" fmla="*/ 5612860 h 5967564"/>
              <a:gd name="connsiteX142" fmla="*/ 4379145 w 4962805"/>
              <a:gd name="connsiteY142" fmla="*/ 5564222 h 5967564"/>
              <a:gd name="connsiteX143" fmla="*/ 4486150 w 4962805"/>
              <a:gd name="connsiteY143" fmla="*/ 5466945 h 5967564"/>
              <a:gd name="connsiteX144" fmla="*/ 4544516 w 4962805"/>
              <a:gd name="connsiteY144" fmla="*/ 5389124 h 5967564"/>
              <a:gd name="connsiteX145" fmla="*/ 4563971 w 4962805"/>
              <a:gd name="connsiteY145" fmla="*/ 5359941 h 5967564"/>
              <a:gd name="connsiteX146" fmla="*/ 4593154 w 4962805"/>
              <a:gd name="connsiteY146" fmla="*/ 5321030 h 5967564"/>
              <a:gd name="connsiteX147" fmla="*/ 4622337 w 4962805"/>
              <a:gd name="connsiteY147" fmla="*/ 5291847 h 5967564"/>
              <a:gd name="connsiteX148" fmla="*/ 4661247 w 4962805"/>
              <a:gd name="connsiteY148" fmla="*/ 5204298 h 5967564"/>
              <a:gd name="connsiteX149" fmla="*/ 4700158 w 4962805"/>
              <a:gd name="connsiteY149" fmla="*/ 5126477 h 5967564"/>
              <a:gd name="connsiteX150" fmla="*/ 4709886 w 4962805"/>
              <a:gd name="connsiteY150" fmla="*/ 5087566 h 5967564"/>
              <a:gd name="connsiteX151" fmla="*/ 4739069 w 4962805"/>
              <a:gd name="connsiteY151" fmla="*/ 5058383 h 5967564"/>
              <a:gd name="connsiteX152" fmla="*/ 4748796 w 4962805"/>
              <a:gd name="connsiteY152" fmla="*/ 5019473 h 5967564"/>
              <a:gd name="connsiteX153" fmla="*/ 4768252 w 4962805"/>
              <a:gd name="connsiteY153" fmla="*/ 5000017 h 5967564"/>
              <a:gd name="connsiteX154" fmla="*/ 4777979 w 4962805"/>
              <a:gd name="connsiteY154" fmla="*/ 4961107 h 5967564"/>
              <a:gd name="connsiteX155" fmla="*/ 4797435 w 4962805"/>
              <a:gd name="connsiteY155" fmla="*/ 4941651 h 5967564"/>
              <a:gd name="connsiteX156" fmla="*/ 4836345 w 4962805"/>
              <a:gd name="connsiteY156" fmla="*/ 4883285 h 5967564"/>
              <a:gd name="connsiteX157" fmla="*/ 4855801 w 4962805"/>
              <a:gd name="connsiteY157" fmla="*/ 4854102 h 5967564"/>
              <a:gd name="connsiteX158" fmla="*/ 4865528 w 4962805"/>
              <a:gd name="connsiteY158" fmla="*/ 4795736 h 5967564"/>
              <a:gd name="connsiteX159" fmla="*/ 4884984 w 4962805"/>
              <a:gd name="connsiteY159" fmla="*/ 4756826 h 5967564"/>
              <a:gd name="connsiteX160" fmla="*/ 4904439 w 4962805"/>
              <a:gd name="connsiteY160" fmla="*/ 4708188 h 5967564"/>
              <a:gd name="connsiteX161" fmla="*/ 4914167 w 4962805"/>
              <a:gd name="connsiteY161" fmla="*/ 4640094 h 5967564"/>
              <a:gd name="connsiteX162" fmla="*/ 4933622 w 4962805"/>
              <a:gd name="connsiteY162" fmla="*/ 4601183 h 5967564"/>
              <a:gd name="connsiteX163" fmla="*/ 4953077 w 4962805"/>
              <a:gd name="connsiteY163" fmla="*/ 4494179 h 5967564"/>
              <a:gd name="connsiteX164" fmla="*/ 4943350 w 4962805"/>
              <a:gd name="connsiteY164" fmla="*/ 4153711 h 5967564"/>
              <a:gd name="connsiteX165" fmla="*/ 4933622 w 4962805"/>
              <a:gd name="connsiteY165" fmla="*/ 4105073 h 5967564"/>
              <a:gd name="connsiteX166" fmla="*/ 4914167 w 4962805"/>
              <a:gd name="connsiteY166" fmla="*/ 4036979 h 5967564"/>
              <a:gd name="connsiteX167" fmla="*/ 4875256 w 4962805"/>
              <a:gd name="connsiteY167" fmla="*/ 3939702 h 5967564"/>
              <a:gd name="connsiteX168" fmla="*/ 4884984 w 4962805"/>
              <a:gd name="connsiteY168" fmla="*/ 3365771 h 5967564"/>
              <a:gd name="connsiteX169" fmla="*/ 4923894 w 4962805"/>
              <a:gd name="connsiteY169" fmla="*/ 3219856 h 5967564"/>
              <a:gd name="connsiteX170" fmla="*/ 4933622 w 4962805"/>
              <a:gd name="connsiteY170" fmla="*/ 3132307 h 5967564"/>
              <a:gd name="connsiteX171" fmla="*/ 4953077 w 4962805"/>
              <a:gd name="connsiteY171" fmla="*/ 2976664 h 5967564"/>
              <a:gd name="connsiteX172" fmla="*/ 4962805 w 4962805"/>
              <a:gd name="connsiteY172" fmla="*/ 2879388 h 5967564"/>
              <a:gd name="connsiteX173" fmla="*/ 4953077 w 4962805"/>
              <a:gd name="connsiteY173" fmla="*/ 2256817 h 5967564"/>
              <a:gd name="connsiteX174" fmla="*/ 4943350 w 4962805"/>
              <a:gd name="connsiteY174" fmla="*/ 2178996 h 5967564"/>
              <a:gd name="connsiteX175" fmla="*/ 4923894 w 4962805"/>
              <a:gd name="connsiteY175" fmla="*/ 1391056 h 5967564"/>
              <a:gd name="connsiteX176" fmla="*/ 4904439 w 4962805"/>
              <a:gd name="connsiteY176" fmla="*/ 1264596 h 5967564"/>
              <a:gd name="connsiteX177" fmla="*/ 4875256 w 4962805"/>
              <a:gd name="connsiteY177" fmla="*/ 1089498 h 5967564"/>
              <a:gd name="connsiteX178" fmla="*/ 4855801 w 4962805"/>
              <a:gd name="connsiteY178" fmla="*/ 933856 h 5967564"/>
              <a:gd name="connsiteX179" fmla="*/ 4846073 w 4962805"/>
              <a:gd name="connsiteY179" fmla="*/ 807396 h 5967564"/>
              <a:gd name="connsiteX180" fmla="*/ 4826618 w 4962805"/>
              <a:gd name="connsiteY180" fmla="*/ 758758 h 5967564"/>
              <a:gd name="connsiteX181" fmla="*/ 4807162 w 4962805"/>
              <a:gd name="connsiteY181" fmla="*/ 690664 h 5967564"/>
              <a:gd name="connsiteX182" fmla="*/ 4797435 w 4962805"/>
              <a:gd name="connsiteY182" fmla="*/ 632298 h 5967564"/>
              <a:gd name="connsiteX183" fmla="*/ 4787707 w 4962805"/>
              <a:gd name="connsiteY183" fmla="*/ 593388 h 5967564"/>
              <a:gd name="connsiteX184" fmla="*/ 4768252 w 4962805"/>
              <a:gd name="connsiteY184" fmla="*/ 496111 h 5967564"/>
              <a:gd name="connsiteX185" fmla="*/ 4777979 w 4962805"/>
              <a:gd name="connsiteY185" fmla="*/ 350196 h 5967564"/>
              <a:gd name="connsiteX186" fmla="*/ 4758524 w 4962805"/>
              <a:gd name="connsiteY186" fmla="*/ 311285 h 5967564"/>
              <a:gd name="connsiteX187" fmla="*/ 4709886 w 4962805"/>
              <a:gd name="connsiteY187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99367 w 4962805"/>
              <a:gd name="connsiteY108" fmla="*/ 5291847 h 5967564"/>
              <a:gd name="connsiteX109" fmla="*/ 828550 w 4962805"/>
              <a:gd name="connsiteY109" fmla="*/ 5321030 h 5967564"/>
              <a:gd name="connsiteX110" fmla="*/ 857733 w 4962805"/>
              <a:gd name="connsiteY110" fmla="*/ 5340485 h 5967564"/>
              <a:gd name="connsiteX111" fmla="*/ 886916 w 4962805"/>
              <a:gd name="connsiteY111" fmla="*/ 5369668 h 5967564"/>
              <a:gd name="connsiteX112" fmla="*/ 916099 w 4962805"/>
              <a:gd name="connsiteY112" fmla="*/ 5379396 h 5967564"/>
              <a:gd name="connsiteX113" fmla="*/ 945282 w 4962805"/>
              <a:gd name="connsiteY113" fmla="*/ 5398851 h 5967564"/>
              <a:gd name="connsiteX114" fmla="*/ 984192 w 4962805"/>
              <a:gd name="connsiteY114" fmla="*/ 5428034 h 5967564"/>
              <a:gd name="connsiteX115" fmla="*/ 1062013 w 4962805"/>
              <a:gd name="connsiteY115" fmla="*/ 5447490 h 5967564"/>
              <a:gd name="connsiteX116" fmla="*/ 1100924 w 4962805"/>
              <a:gd name="connsiteY116" fmla="*/ 5466945 h 5967564"/>
              <a:gd name="connsiteX117" fmla="*/ 1237111 w 4962805"/>
              <a:gd name="connsiteY117" fmla="*/ 5496128 h 5967564"/>
              <a:gd name="connsiteX118" fmla="*/ 1305205 w 4962805"/>
              <a:gd name="connsiteY118" fmla="*/ 5525311 h 5967564"/>
              <a:gd name="connsiteX119" fmla="*/ 1392754 w 4962805"/>
              <a:gd name="connsiteY119" fmla="*/ 5554494 h 5967564"/>
              <a:gd name="connsiteX120" fmla="*/ 1431664 w 4962805"/>
              <a:gd name="connsiteY120" fmla="*/ 5573949 h 5967564"/>
              <a:gd name="connsiteX121" fmla="*/ 1509486 w 4962805"/>
              <a:gd name="connsiteY121" fmla="*/ 5603132 h 5967564"/>
              <a:gd name="connsiteX122" fmla="*/ 1616490 w 4962805"/>
              <a:gd name="connsiteY122" fmla="*/ 5632315 h 5967564"/>
              <a:gd name="connsiteX123" fmla="*/ 1655401 w 4962805"/>
              <a:gd name="connsiteY123" fmla="*/ 5671226 h 5967564"/>
              <a:gd name="connsiteX124" fmla="*/ 1742950 w 4962805"/>
              <a:gd name="connsiteY124" fmla="*/ 5680953 h 5967564"/>
              <a:gd name="connsiteX125" fmla="*/ 1811043 w 4962805"/>
              <a:gd name="connsiteY125" fmla="*/ 5700409 h 5967564"/>
              <a:gd name="connsiteX126" fmla="*/ 2054235 w 4962805"/>
              <a:gd name="connsiteY126" fmla="*/ 5729592 h 5967564"/>
              <a:gd name="connsiteX127" fmla="*/ 2190422 w 4962805"/>
              <a:gd name="connsiteY127" fmla="*/ 5749047 h 5967564"/>
              <a:gd name="connsiteX128" fmla="*/ 2297426 w 4962805"/>
              <a:gd name="connsiteY128" fmla="*/ 5768502 h 5967564"/>
              <a:gd name="connsiteX129" fmla="*/ 2482252 w 4962805"/>
              <a:gd name="connsiteY129" fmla="*/ 5778230 h 5967564"/>
              <a:gd name="connsiteX130" fmla="*/ 2696260 w 4962805"/>
              <a:gd name="connsiteY130" fmla="*/ 5807413 h 5967564"/>
              <a:gd name="connsiteX131" fmla="*/ 2696260 w 4962805"/>
              <a:gd name="connsiteY131" fmla="*/ 5807413 h 5967564"/>
              <a:gd name="connsiteX132" fmla="*/ 2744899 w 4962805"/>
              <a:gd name="connsiteY132" fmla="*/ 5817141 h 5967564"/>
              <a:gd name="connsiteX133" fmla="*/ 3717664 w 4962805"/>
              <a:gd name="connsiteY133" fmla="*/ 5797685 h 5967564"/>
              <a:gd name="connsiteX134" fmla="*/ 3814941 w 4962805"/>
              <a:gd name="connsiteY134" fmla="*/ 5768502 h 5967564"/>
              <a:gd name="connsiteX135" fmla="*/ 3931673 w 4962805"/>
              <a:gd name="connsiteY135" fmla="*/ 5739319 h 5967564"/>
              <a:gd name="connsiteX136" fmla="*/ 4028950 w 4962805"/>
              <a:gd name="connsiteY136" fmla="*/ 5710136 h 5967564"/>
              <a:gd name="connsiteX137" fmla="*/ 4077588 w 4962805"/>
              <a:gd name="connsiteY137" fmla="*/ 5690681 h 5967564"/>
              <a:gd name="connsiteX138" fmla="*/ 4204047 w 4962805"/>
              <a:gd name="connsiteY138" fmla="*/ 5661498 h 5967564"/>
              <a:gd name="connsiteX139" fmla="*/ 4301324 w 4962805"/>
              <a:gd name="connsiteY139" fmla="*/ 5622588 h 5967564"/>
              <a:gd name="connsiteX140" fmla="*/ 4340235 w 4962805"/>
              <a:gd name="connsiteY140" fmla="*/ 5612860 h 5967564"/>
              <a:gd name="connsiteX141" fmla="*/ 4379145 w 4962805"/>
              <a:gd name="connsiteY141" fmla="*/ 5564222 h 5967564"/>
              <a:gd name="connsiteX142" fmla="*/ 4486150 w 4962805"/>
              <a:gd name="connsiteY142" fmla="*/ 5466945 h 5967564"/>
              <a:gd name="connsiteX143" fmla="*/ 4544516 w 4962805"/>
              <a:gd name="connsiteY143" fmla="*/ 5389124 h 5967564"/>
              <a:gd name="connsiteX144" fmla="*/ 4563971 w 4962805"/>
              <a:gd name="connsiteY144" fmla="*/ 5359941 h 5967564"/>
              <a:gd name="connsiteX145" fmla="*/ 4593154 w 4962805"/>
              <a:gd name="connsiteY145" fmla="*/ 5321030 h 5967564"/>
              <a:gd name="connsiteX146" fmla="*/ 4622337 w 4962805"/>
              <a:gd name="connsiteY146" fmla="*/ 5291847 h 5967564"/>
              <a:gd name="connsiteX147" fmla="*/ 4661247 w 4962805"/>
              <a:gd name="connsiteY147" fmla="*/ 5204298 h 5967564"/>
              <a:gd name="connsiteX148" fmla="*/ 4700158 w 4962805"/>
              <a:gd name="connsiteY148" fmla="*/ 5126477 h 5967564"/>
              <a:gd name="connsiteX149" fmla="*/ 4709886 w 4962805"/>
              <a:gd name="connsiteY149" fmla="*/ 5087566 h 5967564"/>
              <a:gd name="connsiteX150" fmla="*/ 4739069 w 4962805"/>
              <a:gd name="connsiteY150" fmla="*/ 5058383 h 5967564"/>
              <a:gd name="connsiteX151" fmla="*/ 4748796 w 4962805"/>
              <a:gd name="connsiteY151" fmla="*/ 5019473 h 5967564"/>
              <a:gd name="connsiteX152" fmla="*/ 4768252 w 4962805"/>
              <a:gd name="connsiteY152" fmla="*/ 5000017 h 5967564"/>
              <a:gd name="connsiteX153" fmla="*/ 4777979 w 4962805"/>
              <a:gd name="connsiteY153" fmla="*/ 4961107 h 5967564"/>
              <a:gd name="connsiteX154" fmla="*/ 4797435 w 4962805"/>
              <a:gd name="connsiteY154" fmla="*/ 4941651 h 5967564"/>
              <a:gd name="connsiteX155" fmla="*/ 4836345 w 4962805"/>
              <a:gd name="connsiteY155" fmla="*/ 4883285 h 5967564"/>
              <a:gd name="connsiteX156" fmla="*/ 4855801 w 4962805"/>
              <a:gd name="connsiteY156" fmla="*/ 4854102 h 5967564"/>
              <a:gd name="connsiteX157" fmla="*/ 4865528 w 4962805"/>
              <a:gd name="connsiteY157" fmla="*/ 4795736 h 5967564"/>
              <a:gd name="connsiteX158" fmla="*/ 4884984 w 4962805"/>
              <a:gd name="connsiteY158" fmla="*/ 4756826 h 5967564"/>
              <a:gd name="connsiteX159" fmla="*/ 4904439 w 4962805"/>
              <a:gd name="connsiteY159" fmla="*/ 4708188 h 5967564"/>
              <a:gd name="connsiteX160" fmla="*/ 4914167 w 4962805"/>
              <a:gd name="connsiteY160" fmla="*/ 4640094 h 5967564"/>
              <a:gd name="connsiteX161" fmla="*/ 4933622 w 4962805"/>
              <a:gd name="connsiteY161" fmla="*/ 4601183 h 5967564"/>
              <a:gd name="connsiteX162" fmla="*/ 4953077 w 4962805"/>
              <a:gd name="connsiteY162" fmla="*/ 4494179 h 5967564"/>
              <a:gd name="connsiteX163" fmla="*/ 4943350 w 4962805"/>
              <a:gd name="connsiteY163" fmla="*/ 4153711 h 5967564"/>
              <a:gd name="connsiteX164" fmla="*/ 4933622 w 4962805"/>
              <a:gd name="connsiteY164" fmla="*/ 4105073 h 5967564"/>
              <a:gd name="connsiteX165" fmla="*/ 4914167 w 4962805"/>
              <a:gd name="connsiteY165" fmla="*/ 4036979 h 5967564"/>
              <a:gd name="connsiteX166" fmla="*/ 4875256 w 4962805"/>
              <a:gd name="connsiteY166" fmla="*/ 3939702 h 5967564"/>
              <a:gd name="connsiteX167" fmla="*/ 4884984 w 4962805"/>
              <a:gd name="connsiteY167" fmla="*/ 3365771 h 5967564"/>
              <a:gd name="connsiteX168" fmla="*/ 4923894 w 4962805"/>
              <a:gd name="connsiteY168" fmla="*/ 3219856 h 5967564"/>
              <a:gd name="connsiteX169" fmla="*/ 4933622 w 4962805"/>
              <a:gd name="connsiteY169" fmla="*/ 3132307 h 5967564"/>
              <a:gd name="connsiteX170" fmla="*/ 4953077 w 4962805"/>
              <a:gd name="connsiteY170" fmla="*/ 2976664 h 5967564"/>
              <a:gd name="connsiteX171" fmla="*/ 4962805 w 4962805"/>
              <a:gd name="connsiteY171" fmla="*/ 2879388 h 5967564"/>
              <a:gd name="connsiteX172" fmla="*/ 4953077 w 4962805"/>
              <a:gd name="connsiteY172" fmla="*/ 2256817 h 5967564"/>
              <a:gd name="connsiteX173" fmla="*/ 4943350 w 4962805"/>
              <a:gd name="connsiteY173" fmla="*/ 2178996 h 5967564"/>
              <a:gd name="connsiteX174" fmla="*/ 4923894 w 4962805"/>
              <a:gd name="connsiteY174" fmla="*/ 1391056 h 5967564"/>
              <a:gd name="connsiteX175" fmla="*/ 4904439 w 4962805"/>
              <a:gd name="connsiteY175" fmla="*/ 1264596 h 5967564"/>
              <a:gd name="connsiteX176" fmla="*/ 4875256 w 4962805"/>
              <a:gd name="connsiteY176" fmla="*/ 1089498 h 5967564"/>
              <a:gd name="connsiteX177" fmla="*/ 4855801 w 4962805"/>
              <a:gd name="connsiteY177" fmla="*/ 933856 h 5967564"/>
              <a:gd name="connsiteX178" fmla="*/ 4846073 w 4962805"/>
              <a:gd name="connsiteY178" fmla="*/ 807396 h 5967564"/>
              <a:gd name="connsiteX179" fmla="*/ 4826618 w 4962805"/>
              <a:gd name="connsiteY179" fmla="*/ 758758 h 5967564"/>
              <a:gd name="connsiteX180" fmla="*/ 4807162 w 4962805"/>
              <a:gd name="connsiteY180" fmla="*/ 690664 h 5967564"/>
              <a:gd name="connsiteX181" fmla="*/ 4797435 w 4962805"/>
              <a:gd name="connsiteY181" fmla="*/ 632298 h 5967564"/>
              <a:gd name="connsiteX182" fmla="*/ 4787707 w 4962805"/>
              <a:gd name="connsiteY182" fmla="*/ 593388 h 5967564"/>
              <a:gd name="connsiteX183" fmla="*/ 4768252 w 4962805"/>
              <a:gd name="connsiteY183" fmla="*/ 496111 h 5967564"/>
              <a:gd name="connsiteX184" fmla="*/ 4777979 w 4962805"/>
              <a:gd name="connsiteY184" fmla="*/ 350196 h 5967564"/>
              <a:gd name="connsiteX185" fmla="*/ 4758524 w 4962805"/>
              <a:gd name="connsiteY185" fmla="*/ 311285 h 5967564"/>
              <a:gd name="connsiteX186" fmla="*/ 4709886 w 4962805"/>
              <a:gd name="connsiteY186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99367 w 4962805"/>
              <a:gd name="connsiteY107" fmla="*/ 5291847 h 5967564"/>
              <a:gd name="connsiteX108" fmla="*/ 828550 w 4962805"/>
              <a:gd name="connsiteY108" fmla="*/ 5321030 h 5967564"/>
              <a:gd name="connsiteX109" fmla="*/ 857733 w 4962805"/>
              <a:gd name="connsiteY109" fmla="*/ 5340485 h 5967564"/>
              <a:gd name="connsiteX110" fmla="*/ 886916 w 4962805"/>
              <a:gd name="connsiteY110" fmla="*/ 5369668 h 5967564"/>
              <a:gd name="connsiteX111" fmla="*/ 916099 w 4962805"/>
              <a:gd name="connsiteY111" fmla="*/ 5379396 h 5967564"/>
              <a:gd name="connsiteX112" fmla="*/ 945282 w 4962805"/>
              <a:gd name="connsiteY112" fmla="*/ 5398851 h 5967564"/>
              <a:gd name="connsiteX113" fmla="*/ 984192 w 4962805"/>
              <a:gd name="connsiteY113" fmla="*/ 5428034 h 5967564"/>
              <a:gd name="connsiteX114" fmla="*/ 1062013 w 4962805"/>
              <a:gd name="connsiteY114" fmla="*/ 5447490 h 5967564"/>
              <a:gd name="connsiteX115" fmla="*/ 1100924 w 4962805"/>
              <a:gd name="connsiteY115" fmla="*/ 5466945 h 5967564"/>
              <a:gd name="connsiteX116" fmla="*/ 1237111 w 4962805"/>
              <a:gd name="connsiteY116" fmla="*/ 5496128 h 5967564"/>
              <a:gd name="connsiteX117" fmla="*/ 1305205 w 4962805"/>
              <a:gd name="connsiteY117" fmla="*/ 5525311 h 5967564"/>
              <a:gd name="connsiteX118" fmla="*/ 1392754 w 4962805"/>
              <a:gd name="connsiteY118" fmla="*/ 5554494 h 5967564"/>
              <a:gd name="connsiteX119" fmla="*/ 1431664 w 4962805"/>
              <a:gd name="connsiteY119" fmla="*/ 5573949 h 5967564"/>
              <a:gd name="connsiteX120" fmla="*/ 1509486 w 4962805"/>
              <a:gd name="connsiteY120" fmla="*/ 5603132 h 5967564"/>
              <a:gd name="connsiteX121" fmla="*/ 1616490 w 4962805"/>
              <a:gd name="connsiteY121" fmla="*/ 5632315 h 5967564"/>
              <a:gd name="connsiteX122" fmla="*/ 1655401 w 4962805"/>
              <a:gd name="connsiteY122" fmla="*/ 5671226 h 5967564"/>
              <a:gd name="connsiteX123" fmla="*/ 1742950 w 4962805"/>
              <a:gd name="connsiteY123" fmla="*/ 5680953 h 5967564"/>
              <a:gd name="connsiteX124" fmla="*/ 1811043 w 4962805"/>
              <a:gd name="connsiteY124" fmla="*/ 5700409 h 5967564"/>
              <a:gd name="connsiteX125" fmla="*/ 2054235 w 4962805"/>
              <a:gd name="connsiteY125" fmla="*/ 5729592 h 5967564"/>
              <a:gd name="connsiteX126" fmla="*/ 2190422 w 4962805"/>
              <a:gd name="connsiteY126" fmla="*/ 5749047 h 5967564"/>
              <a:gd name="connsiteX127" fmla="*/ 2297426 w 4962805"/>
              <a:gd name="connsiteY127" fmla="*/ 5768502 h 5967564"/>
              <a:gd name="connsiteX128" fmla="*/ 2482252 w 4962805"/>
              <a:gd name="connsiteY128" fmla="*/ 5778230 h 5967564"/>
              <a:gd name="connsiteX129" fmla="*/ 2696260 w 4962805"/>
              <a:gd name="connsiteY129" fmla="*/ 5807413 h 5967564"/>
              <a:gd name="connsiteX130" fmla="*/ 2696260 w 4962805"/>
              <a:gd name="connsiteY130" fmla="*/ 5807413 h 5967564"/>
              <a:gd name="connsiteX131" fmla="*/ 2744899 w 4962805"/>
              <a:gd name="connsiteY131" fmla="*/ 5817141 h 5967564"/>
              <a:gd name="connsiteX132" fmla="*/ 3717664 w 4962805"/>
              <a:gd name="connsiteY132" fmla="*/ 5797685 h 5967564"/>
              <a:gd name="connsiteX133" fmla="*/ 3814941 w 4962805"/>
              <a:gd name="connsiteY133" fmla="*/ 5768502 h 5967564"/>
              <a:gd name="connsiteX134" fmla="*/ 3931673 w 4962805"/>
              <a:gd name="connsiteY134" fmla="*/ 5739319 h 5967564"/>
              <a:gd name="connsiteX135" fmla="*/ 4028950 w 4962805"/>
              <a:gd name="connsiteY135" fmla="*/ 5710136 h 5967564"/>
              <a:gd name="connsiteX136" fmla="*/ 4077588 w 4962805"/>
              <a:gd name="connsiteY136" fmla="*/ 5690681 h 5967564"/>
              <a:gd name="connsiteX137" fmla="*/ 4204047 w 4962805"/>
              <a:gd name="connsiteY137" fmla="*/ 5661498 h 5967564"/>
              <a:gd name="connsiteX138" fmla="*/ 4301324 w 4962805"/>
              <a:gd name="connsiteY138" fmla="*/ 5622588 h 5967564"/>
              <a:gd name="connsiteX139" fmla="*/ 4340235 w 4962805"/>
              <a:gd name="connsiteY139" fmla="*/ 5612860 h 5967564"/>
              <a:gd name="connsiteX140" fmla="*/ 4379145 w 4962805"/>
              <a:gd name="connsiteY140" fmla="*/ 5564222 h 5967564"/>
              <a:gd name="connsiteX141" fmla="*/ 4486150 w 4962805"/>
              <a:gd name="connsiteY141" fmla="*/ 5466945 h 5967564"/>
              <a:gd name="connsiteX142" fmla="*/ 4544516 w 4962805"/>
              <a:gd name="connsiteY142" fmla="*/ 5389124 h 5967564"/>
              <a:gd name="connsiteX143" fmla="*/ 4563971 w 4962805"/>
              <a:gd name="connsiteY143" fmla="*/ 5359941 h 5967564"/>
              <a:gd name="connsiteX144" fmla="*/ 4593154 w 4962805"/>
              <a:gd name="connsiteY144" fmla="*/ 5321030 h 5967564"/>
              <a:gd name="connsiteX145" fmla="*/ 4622337 w 4962805"/>
              <a:gd name="connsiteY145" fmla="*/ 5291847 h 5967564"/>
              <a:gd name="connsiteX146" fmla="*/ 4661247 w 4962805"/>
              <a:gd name="connsiteY146" fmla="*/ 5204298 h 5967564"/>
              <a:gd name="connsiteX147" fmla="*/ 4700158 w 4962805"/>
              <a:gd name="connsiteY147" fmla="*/ 5126477 h 5967564"/>
              <a:gd name="connsiteX148" fmla="*/ 4709886 w 4962805"/>
              <a:gd name="connsiteY148" fmla="*/ 5087566 h 5967564"/>
              <a:gd name="connsiteX149" fmla="*/ 4739069 w 4962805"/>
              <a:gd name="connsiteY149" fmla="*/ 5058383 h 5967564"/>
              <a:gd name="connsiteX150" fmla="*/ 4748796 w 4962805"/>
              <a:gd name="connsiteY150" fmla="*/ 5019473 h 5967564"/>
              <a:gd name="connsiteX151" fmla="*/ 4768252 w 4962805"/>
              <a:gd name="connsiteY151" fmla="*/ 5000017 h 5967564"/>
              <a:gd name="connsiteX152" fmla="*/ 4777979 w 4962805"/>
              <a:gd name="connsiteY152" fmla="*/ 4961107 h 5967564"/>
              <a:gd name="connsiteX153" fmla="*/ 4797435 w 4962805"/>
              <a:gd name="connsiteY153" fmla="*/ 4941651 h 5967564"/>
              <a:gd name="connsiteX154" fmla="*/ 4836345 w 4962805"/>
              <a:gd name="connsiteY154" fmla="*/ 4883285 h 5967564"/>
              <a:gd name="connsiteX155" fmla="*/ 4855801 w 4962805"/>
              <a:gd name="connsiteY155" fmla="*/ 4854102 h 5967564"/>
              <a:gd name="connsiteX156" fmla="*/ 4865528 w 4962805"/>
              <a:gd name="connsiteY156" fmla="*/ 4795736 h 5967564"/>
              <a:gd name="connsiteX157" fmla="*/ 4884984 w 4962805"/>
              <a:gd name="connsiteY157" fmla="*/ 4756826 h 5967564"/>
              <a:gd name="connsiteX158" fmla="*/ 4904439 w 4962805"/>
              <a:gd name="connsiteY158" fmla="*/ 4708188 h 5967564"/>
              <a:gd name="connsiteX159" fmla="*/ 4914167 w 4962805"/>
              <a:gd name="connsiteY159" fmla="*/ 4640094 h 5967564"/>
              <a:gd name="connsiteX160" fmla="*/ 4933622 w 4962805"/>
              <a:gd name="connsiteY160" fmla="*/ 4601183 h 5967564"/>
              <a:gd name="connsiteX161" fmla="*/ 4953077 w 4962805"/>
              <a:gd name="connsiteY161" fmla="*/ 4494179 h 5967564"/>
              <a:gd name="connsiteX162" fmla="*/ 4943350 w 4962805"/>
              <a:gd name="connsiteY162" fmla="*/ 4153711 h 5967564"/>
              <a:gd name="connsiteX163" fmla="*/ 4933622 w 4962805"/>
              <a:gd name="connsiteY163" fmla="*/ 4105073 h 5967564"/>
              <a:gd name="connsiteX164" fmla="*/ 4914167 w 4962805"/>
              <a:gd name="connsiteY164" fmla="*/ 4036979 h 5967564"/>
              <a:gd name="connsiteX165" fmla="*/ 4875256 w 4962805"/>
              <a:gd name="connsiteY165" fmla="*/ 3939702 h 5967564"/>
              <a:gd name="connsiteX166" fmla="*/ 4884984 w 4962805"/>
              <a:gd name="connsiteY166" fmla="*/ 3365771 h 5967564"/>
              <a:gd name="connsiteX167" fmla="*/ 4923894 w 4962805"/>
              <a:gd name="connsiteY167" fmla="*/ 3219856 h 5967564"/>
              <a:gd name="connsiteX168" fmla="*/ 4933622 w 4962805"/>
              <a:gd name="connsiteY168" fmla="*/ 3132307 h 5967564"/>
              <a:gd name="connsiteX169" fmla="*/ 4953077 w 4962805"/>
              <a:gd name="connsiteY169" fmla="*/ 2976664 h 5967564"/>
              <a:gd name="connsiteX170" fmla="*/ 4962805 w 4962805"/>
              <a:gd name="connsiteY170" fmla="*/ 2879388 h 5967564"/>
              <a:gd name="connsiteX171" fmla="*/ 4953077 w 4962805"/>
              <a:gd name="connsiteY171" fmla="*/ 2256817 h 5967564"/>
              <a:gd name="connsiteX172" fmla="*/ 4943350 w 4962805"/>
              <a:gd name="connsiteY172" fmla="*/ 2178996 h 5967564"/>
              <a:gd name="connsiteX173" fmla="*/ 4923894 w 4962805"/>
              <a:gd name="connsiteY173" fmla="*/ 1391056 h 5967564"/>
              <a:gd name="connsiteX174" fmla="*/ 4904439 w 4962805"/>
              <a:gd name="connsiteY174" fmla="*/ 1264596 h 5967564"/>
              <a:gd name="connsiteX175" fmla="*/ 4875256 w 4962805"/>
              <a:gd name="connsiteY175" fmla="*/ 1089498 h 5967564"/>
              <a:gd name="connsiteX176" fmla="*/ 4855801 w 4962805"/>
              <a:gd name="connsiteY176" fmla="*/ 933856 h 5967564"/>
              <a:gd name="connsiteX177" fmla="*/ 4846073 w 4962805"/>
              <a:gd name="connsiteY177" fmla="*/ 807396 h 5967564"/>
              <a:gd name="connsiteX178" fmla="*/ 4826618 w 4962805"/>
              <a:gd name="connsiteY178" fmla="*/ 758758 h 5967564"/>
              <a:gd name="connsiteX179" fmla="*/ 4807162 w 4962805"/>
              <a:gd name="connsiteY179" fmla="*/ 690664 h 5967564"/>
              <a:gd name="connsiteX180" fmla="*/ 4797435 w 4962805"/>
              <a:gd name="connsiteY180" fmla="*/ 632298 h 5967564"/>
              <a:gd name="connsiteX181" fmla="*/ 4787707 w 4962805"/>
              <a:gd name="connsiteY181" fmla="*/ 593388 h 5967564"/>
              <a:gd name="connsiteX182" fmla="*/ 4768252 w 4962805"/>
              <a:gd name="connsiteY182" fmla="*/ 496111 h 5967564"/>
              <a:gd name="connsiteX183" fmla="*/ 4777979 w 4962805"/>
              <a:gd name="connsiteY183" fmla="*/ 350196 h 5967564"/>
              <a:gd name="connsiteX184" fmla="*/ 4758524 w 4962805"/>
              <a:gd name="connsiteY184" fmla="*/ 311285 h 5967564"/>
              <a:gd name="connsiteX185" fmla="*/ 4709886 w 4962805"/>
              <a:gd name="connsiteY185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99367 w 4962805"/>
              <a:gd name="connsiteY106" fmla="*/ 5291847 h 5967564"/>
              <a:gd name="connsiteX107" fmla="*/ 828550 w 4962805"/>
              <a:gd name="connsiteY107" fmla="*/ 5321030 h 5967564"/>
              <a:gd name="connsiteX108" fmla="*/ 857733 w 4962805"/>
              <a:gd name="connsiteY108" fmla="*/ 5340485 h 5967564"/>
              <a:gd name="connsiteX109" fmla="*/ 886916 w 4962805"/>
              <a:gd name="connsiteY109" fmla="*/ 5369668 h 5967564"/>
              <a:gd name="connsiteX110" fmla="*/ 916099 w 4962805"/>
              <a:gd name="connsiteY110" fmla="*/ 5379396 h 5967564"/>
              <a:gd name="connsiteX111" fmla="*/ 945282 w 4962805"/>
              <a:gd name="connsiteY111" fmla="*/ 5398851 h 5967564"/>
              <a:gd name="connsiteX112" fmla="*/ 984192 w 4962805"/>
              <a:gd name="connsiteY112" fmla="*/ 5428034 h 5967564"/>
              <a:gd name="connsiteX113" fmla="*/ 1062013 w 4962805"/>
              <a:gd name="connsiteY113" fmla="*/ 5447490 h 5967564"/>
              <a:gd name="connsiteX114" fmla="*/ 1100924 w 4962805"/>
              <a:gd name="connsiteY114" fmla="*/ 5466945 h 5967564"/>
              <a:gd name="connsiteX115" fmla="*/ 1237111 w 4962805"/>
              <a:gd name="connsiteY115" fmla="*/ 5496128 h 5967564"/>
              <a:gd name="connsiteX116" fmla="*/ 1305205 w 4962805"/>
              <a:gd name="connsiteY116" fmla="*/ 5525311 h 5967564"/>
              <a:gd name="connsiteX117" fmla="*/ 1392754 w 4962805"/>
              <a:gd name="connsiteY117" fmla="*/ 5554494 h 5967564"/>
              <a:gd name="connsiteX118" fmla="*/ 1431664 w 4962805"/>
              <a:gd name="connsiteY118" fmla="*/ 5573949 h 5967564"/>
              <a:gd name="connsiteX119" fmla="*/ 1509486 w 4962805"/>
              <a:gd name="connsiteY119" fmla="*/ 5603132 h 5967564"/>
              <a:gd name="connsiteX120" fmla="*/ 1616490 w 4962805"/>
              <a:gd name="connsiteY120" fmla="*/ 5632315 h 5967564"/>
              <a:gd name="connsiteX121" fmla="*/ 1655401 w 4962805"/>
              <a:gd name="connsiteY121" fmla="*/ 5671226 h 5967564"/>
              <a:gd name="connsiteX122" fmla="*/ 1742950 w 4962805"/>
              <a:gd name="connsiteY122" fmla="*/ 5680953 h 5967564"/>
              <a:gd name="connsiteX123" fmla="*/ 1811043 w 4962805"/>
              <a:gd name="connsiteY123" fmla="*/ 5700409 h 5967564"/>
              <a:gd name="connsiteX124" fmla="*/ 2054235 w 4962805"/>
              <a:gd name="connsiteY124" fmla="*/ 5729592 h 5967564"/>
              <a:gd name="connsiteX125" fmla="*/ 2190422 w 4962805"/>
              <a:gd name="connsiteY125" fmla="*/ 5749047 h 5967564"/>
              <a:gd name="connsiteX126" fmla="*/ 2297426 w 4962805"/>
              <a:gd name="connsiteY126" fmla="*/ 5768502 h 5967564"/>
              <a:gd name="connsiteX127" fmla="*/ 2482252 w 4962805"/>
              <a:gd name="connsiteY127" fmla="*/ 5778230 h 5967564"/>
              <a:gd name="connsiteX128" fmla="*/ 2696260 w 4962805"/>
              <a:gd name="connsiteY128" fmla="*/ 5807413 h 5967564"/>
              <a:gd name="connsiteX129" fmla="*/ 2696260 w 4962805"/>
              <a:gd name="connsiteY129" fmla="*/ 5807413 h 5967564"/>
              <a:gd name="connsiteX130" fmla="*/ 2744899 w 4962805"/>
              <a:gd name="connsiteY130" fmla="*/ 5817141 h 5967564"/>
              <a:gd name="connsiteX131" fmla="*/ 3717664 w 4962805"/>
              <a:gd name="connsiteY131" fmla="*/ 5797685 h 5967564"/>
              <a:gd name="connsiteX132" fmla="*/ 3814941 w 4962805"/>
              <a:gd name="connsiteY132" fmla="*/ 5768502 h 5967564"/>
              <a:gd name="connsiteX133" fmla="*/ 3931673 w 4962805"/>
              <a:gd name="connsiteY133" fmla="*/ 5739319 h 5967564"/>
              <a:gd name="connsiteX134" fmla="*/ 4028950 w 4962805"/>
              <a:gd name="connsiteY134" fmla="*/ 5710136 h 5967564"/>
              <a:gd name="connsiteX135" fmla="*/ 4077588 w 4962805"/>
              <a:gd name="connsiteY135" fmla="*/ 5690681 h 5967564"/>
              <a:gd name="connsiteX136" fmla="*/ 4204047 w 4962805"/>
              <a:gd name="connsiteY136" fmla="*/ 5661498 h 5967564"/>
              <a:gd name="connsiteX137" fmla="*/ 4301324 w 4962805"/>
              <a:gd name="connsiteY137" fmla="*/ 5622588 h 5967564"/>
              <a:gd name="connsiteX138" fmla="*/ 4340235 w 4962805"/>
              <a:gd name="connsiteY138" fmla="*/ 5612860 h 5967564"/>
              <a:gd name="connsiteX139" fmla="*/ 4379145 w 4962805"/>
              <a:gd name="connsiteY139" fmla="*/ 5564222 h 5967564"/>
              <a:gd name="connsiteX140" fmla="*/ 4486150 w 4962805"/>
              <a:gd name="connsiteY140" fmla="*/ 5466945 h 5967564"/>
              <a:gd name="connsiteX141" fmla="*/ 4544516 w 4962805"/>
              <a:gd name="connsiteY141" fmla="*/ 5389124 h 5967564"/>
              <a:gd name="connsiteX142" fmla="*/ 4563971 w 4962805"/>
              <a:gd name="connsiteY142" fmla="*/ 5359941 h 5967564"/>
              <a:gd name="connsiteX143" fmla="*/ 4593154 w 4962805"/>
              <a:gd name="connsiteY143" fmla="*/ 5321030 h 5967564"/>
              <a:gd name="connsiteX144" fmla="*/ 4622337 w 4962805"/>
              <a:gd name="connsiteY144" fmla="*/ 5291847 h 5967564"/>
              <a:gd name="connsiteX145" fmla="*/ 4661247 w 4962805"/>
              <a:gd name="connsiteY145" fmla="*/ 5204298 h 5967564"/>
              <a:gd name="connsiteX146" fmla="*/ 4700158 w 4962805"/>
              <a:gd name="connsiteY146" fmla="*/ 5126477 h 5967564"/>
              <a:gd name="connsiteX147" fmla="*/ 4709886 w 4962805"/>
              <a:gd name="connsiteY147" fmla="*/ 5087566 h 5967564"/>
              <a:gd name="connsiteX148" fmla="*/ 4739069 w 4962805"/>
              <a:gd name="connsiteY148" fmla="*/ 5058383 h 5967564"/>
              <a:gd name="connsiteX149" fmla="*/ 4748796 w 4962805"/>
              <a:gd name="connsiteY149" fmla="*/ 5019473 h 5967564"/>
              <a:gd name="connsiteX150" fmla="*/ 4768252 w 4962805"/>
              <a:gd name="connsiteY150" fmla="*/ 5000017 h 5967564"/>
              <a:gd name="connsiteX151" fmla="*/ 4777979 w 4962805"/>
              <a:gd name="connsiteY151" fmla="*/ 4961107 h 5967564"/>
              <a:gd name="connsiteX152" fmla="*/ 4797435 w 4962805"/>
              <a:gd name="connsiteY152" fmla="*/ 4941651 h 5967564"/>
              <a:gd name="connsiteX153" fmla="*/ 4836345 w 4962805"/>
              <a:gd name="connsiteY153" fmla="*/ 4883285 h 5967564"/>
              <a:gd name="connsiteX154" fmla="*/ 4855801 w 4962805"/>
              <a:gd name="connsiteY154" fmla="*/ 4854102 h 5967564"/>
              <a:gd name="connsiteX155" fmla="*/ 4865528 w 4962805"/>
              <a:gd name="connsiteY155" fmla="*/ 4795736 h 5967564"/>
              <a:gd name="connsiteX156" fmla="*/ 4884984 w 4962805"/>
              <a:gd name="connsiteY156" fmla="*/ 4756826 h 5967564"/>
              <a:gd name="connsiteX157" fmla="*/ 4904439 w 4962805"/>
              <a:gd name="connsiteY157" fmla="*/ 4708188 h 5967564"/>
              <a:gd name="connsiteX158" fmla="*/ 4914167 w 4962805"/>
              <a:gd name="connsiteY158" fmla="*/ 4640094 h 5967564"/>
              <a:gd name="connsiteX159" fmla="*/ 4933622 w 4962805"/>
              <a:gd name="connsiteY159" fmla="*/ 4601183 h 5967564"/>
              <a:gd name="connsiteX160" fmla="*/ 4953077 w 4962805"/>
              <a:gd name="connsiteY160" fmla="*/ 4494179 h 5967564"/>
              <a:gd name="connsiteX161" fmla="*/ 4943350 w 4962805"/>
              <a:gd name="connsiteY161" fmla="*/ 4153711 h 5967564"/>
              <a:gd name="connsiteX162" fmla="*/ 4933622 w 4962805"/>
              <a:gd name="connsiteY162" fmla="*/ 4105073 h 5967564"/>
              <a:gd name="connsiteX163" fmla="*/ 4914167 w 4962805"/>
              <a:gd name="connsiteY163" fmla="*/ 4036979 h 5967564"/>
              <a:gd name="connsiteX164" fmla="*/ 4875256 w 4962805"/>
              <a:gd name="connsiteY164" fmla="*/ 3939702 h 5967564"/>
              <a:gd name="connsiteX165" fmla="*/ 4884984 w 4962805"/>
              <a:gd name="connsiteY165" fmla="*/ 3365771 h 5967564"/>
              <a:gd name="connsiteX166" fmla="*/ 4923894 w 4962805"/>
              <a:gd name="connsiteY166" fmla="*/ 3219856 h 5967564"/>
              <a:gd name="connsiteX167" fmla="*/ 4933622 w 4962805"/>
              <a:gd name="connsiteY167" fmla="*/ 3132307 h 5967564"/>
              <a:gd name="connsiteX168" fmla="*/ 4953077 w 4962805"/>
              <a:gd name="connsiteY168" fmla="*/ 2976664 h 5967564"/>
              <a:gd name="connsiteX169" fmla="*/ 4962805 w 4962805"/>
              <a:gd name="connsiteY169" fmla="*/ 2879388 h 5967564"/>
              <a:gd name="connsiteX170" fmla="*/ 4953077 w 4962805"/>
              <a:gd name="connsiteY170" fmla="*/ 2256817 h 5967564"/>
              <a:gd name="connsiteX171" fmla="*/ 4943350 w 4962805"/>
              <a:gd name="connsiteY171" fmla="*/ 2178996 h 5967564"/>
              <a:gd name="connsiteX172" fmla="*/ 4923894 w 4962805"/>
              <a:gd name="connsiteY172" fmla="*/ 1391056 h 5967564"/>
              <a:gd name="connsiteX173" fmla="*/ 4904439 w 4962805"/>
              <a:gd name="connsiteY173" fmla="*/ 1264596 h 5967564"/>
              <a:gd name="connsiteX174" fmla="*/ 4875256 w 4962805"/>
              <a:gd name="connsiteY174" fmla="*/ 1089498 h 5967564"/>
              <a:gd name="connsiteX175" fmla="*/ 4855801 w 4962805"/>
              <a:gd name="connsiteY175" fmla="*/ 933856 h 5967564"/>
              <a:gd name="connsiteX176" fmla="*/ 4846073 w 4962805"/>
              <a:gd name="connsiteY176" fmla="*/ 807396 h 5967564"/>
              <a:gd name="connsiteX177" fmla="*/ 4826618 w 4962805"/>
              <a:gd name="connsiteY177" fmla="*/ 758758 h 5967564"/>
              <a:gd name="connsiteX178" fmla="*/ 4807162 w 4962805"/>
              <a:gd name="connsiteY178" fmla="*/ 690664 h 5967564"/>
              <a:gd name="connsiteX179" fmla="*/ 4797435 w 4962805"/>
              <a:gd name="connsiteY179" fmla="*/ 632298 h 5967564"/>
              <a:gd name="connsiteX180" fmla="*/ 4787707 w 4962805"/>
              <a:gd name="connsiteY180" fmla="*/ 593388 h 5967564"/>
              <a:gd name="connsiteX181" fmla="*/ 4768252 w 4962805"/>
              <a:gd name="connsiteY181" fmla="*/ 496111 h 5967564"/>
              <a:gd name="connsiteX182" fmla="*/ 4777979 w 4962805"/>
              <a:gd name="connsiteY182" fmla="*/ 350196 h 5967564"/>
              <a:gd name="connsiteX183" fmla="*/ 4758524 w 4962805"/>
              <a:gd name="connsiteY183" fmla="*/ 311285 h 5967564"/>
              <a:gd name="connsiteX184" fmla="*/ 4709886 w 4962805"/>
              <a:gd name="connsiteY184" fmla="*/ 262647 h 59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962805" h="5967564">
                <a:moveTo>
                  <a:pt x="4768252" y="311285"/>
                </a:moveTo>
                <a:cubicBezTo>
                  <a:pt x="4736991" y="264395"/>
                  <a:pt x="4744187" y="272652"/>
                  <a:pt x="4690430" y="214009"/>
                </a:cubicBezTo>
                <a:cubicBezTo>
                  <a:pt x="4641248" y="160356"/>
                  <a:pt x="4660544" y="171622"/>
                  <a:pt x="4612609" y="155643"/>
                </a:cubicBezTo>
                <a:cubicBezTo>
                  <a:pt x="4602881" y="145915"/>
                  <a:pt x="4594872" y="134091"/>
                  <a:pt x="4583426" y="126460"/>
                </a:cubicBezTo>
                <a:cubicBezTo>
                  <a:pt x="4575051" y="120876"/>
                  <a:pt x="4520525" y="108303"/>
                  <a:pt x="4515333" y="107005"/>
                </a:cubicBezTo>
                <a:cubicBezTo>
                  <a:pt x="4502363" y="100520"/>
                  <a:pt x="4489098" y="94592"/>
                  <a:pt x="4476422" y="87549"/>
                </a:cubicBezTo>
                <a:cubicBezTo>
                  <a:pt x="4459894" y="78367"/>
                  <a:pt x="4445162" y="65814"/>
                  <a:pt x="4427784" y="58366"/>
                </a:cubicBezTo>
                <a:cubicBezTo>
                  <a:pt x="4399510" y="46248"/>
                  <a:pt x="4369418" y="38911"/>
                  <a:pt x="4340235" y="29183"/>
                </a:cubicBezTo>
                <a:cubicBezTo>
                  <a:pt x="4320780" y="22698"/>
                  <a:pt x="4302353" y="10703"/>
                  <a:pt x="4281869" y="9728"/>
                </a:cubicBezTo>
                <a:lnTo>
                  <a:pt x="4077588" y="0"/>
                </a:lnTo>
                <a:lnTo>
                  <a:pt x="3153460" y="19456"/>
                </a:lnTo>
                <a:cubicBezTo>
                  <a:pt x="3120886" y="20387"/>
                  <a:pt x="3088138" y="22792"/>
                  <a:pt x="3056184" y="29183"/>
                </a:cubicBezTo>
                <a:cubicBezTo>
                  <a:pt x="3039061" y="32608"/>
                  <a:pt x="3024111" y="43117"/>
                  <a:pt x="3007545" y="48639"/>
                </a:cubicBezTo>
                <a:cubicBezTo>
                  <a:pt x="2994862" y="52867"/>
                  <a:pt x="2981605" y="55124"/>
                  <a:pt x="2968635" y="58366"/>
                </a:cubicBezTo>
                <a:cubicBezTo>
                  <a:pt x="2940789" y="72289"/>
                  <a:pt x="2929172" y="80391"/>
                  <a:pt x="2900541" y="87549"/>
                </a:cubicBezTo>
                <a:cubicBezTo>
                  <a:pt x="2884501" y="91559"/>
                  <a:pt x="2867739" y="92526"/>
                  <a:pt x="2851903" y="97277"/>
                </a:cubicBezTo>
                <a:cubicBezTo>
                  <a:pt x="2835178" y="102295"/>
                  <a:pt x="2819830" y="111210"/>
                  <a:pt x="2803264" y="116732"/>
                </a:cubicBezTo>
                <a:cubicBezTo>
                  <a:pt x="2763950" y="129837"/>
                  <a:pt x="2758126" y="124621"/>
                  <a:pt x="2715716" y="136188"/>
                </a:cubicBezTo>
                <a:cubicBezTo>
                  <a:pt x="2594597" y="169221"/>
                  <a:pt x="2719937" y="145212"/>
                  <a:pt x="2598984" y="165371"/>
                </a:cubicBezTo>
                <a:cubicBezTo>
                  <a:pt x="2509763" y="209980"/>
                  <a:pt x="2621549" y="159216"/>
                  <a:pt x="2491979" y="194553"/>
                </a:cubicBezTo>
                <a:cubicBezTo>
                  <a:pt x="2477989" y="198368"/>
                  <a:pt x="2466398" y="208297"/>
                  <a:pt x="2453069" y="214009"/>
                </a:cubicBezTo>
                <a:cubicBezTo>
                  <a:pt x="2443644" y="218048"/>
                  <a:pt x="2433614" y="220494"/>
                  <a:pt x="2423886" y="223736"/>
                </a:cubicBezTo>
                <a:cubicBezTo>
                  <a:pt x="2349681" y="297941"/>
                  <a:pt x="2435907" y="220415"/>
                  <a:pt x="2365520" y="262647"/>
                </a:cubicBezTo>
                <a:cubicBezTo>
                  <a:pt x="2357656" y="267366"/>
                  <a:pt x="2353928" y="277383"/>
                  <a:pt x="2346064" y="282102"/>
                </a:cubicBezTo>
                <a:cubicBezTo>
                  <a:pt x="2337272" y="287377"/>
                  <a:pt x="2326307" y="287791"/>
                  <a:pt x="2316882" y="291830"/>
                </a:cubicBezTo>
                <a:cubicBezTo>
                  <a:pt x="2303553" y="297542"/>
                  <a:pt x="2290647" y="304243"/>
                  <a:pt x="2277971" y="311285"/>
                </a:cubicBezTo>
                <a:cubicBezTo>
                  <a:pt x="2209051" y="349573"/>
                  <a:pt x="2253501" y="332412"/>
                  <a:pt x="2200150" y="350196"/>
                </a:cubicBezTo>
                <a:cubicBezTo>
                  <a:pt x="2183937" y="363166"/>
                  <a:pt x="2169118" y="378103"/>
                  <a:pt x="2151511" y="389107"/>
                </a:cubicBezTo>
                <a:cubicBezTo>
                  <a:pt x="2142816" y="394541"/>
                  <a:pt x="2130335" y="392429"/>
                  <a:pt x="2122328" y="398834"/>
                </a:cubicBezTo>
                <a:cubicBezTo>
                  <a:pt x="2113199" y="406137"/>
                  <a:pt x="2111140" y="419750"/>
                  <a:pt x="2102873" y="428017"/>
                </a:cubicBezTo>
                <a:cubicBezTo>
                  <a:pt x="2093364" y="437526"/>
                  <a:pt x="2049505" y="467452"/>
                  <a:pt x="2034779" y="476656"/>
                </a:cubicBezTo>
                <a:cubicBezTo>
                  <a:pt x="2018746" y="486677"/>
                  <a:pt x="2001065" y="494231"/>
                  <a:pt x="1986141" y="505839"/>
                </a:cubicBezTo>
                <a:cubicBezTo>
                  <a:pt x="1930760" y="548913"/>
                  <a:pt x="1962633" y="532102"/>
                  <a:pt x="1927775" y="573932"/>
                </a:cubicBezTo>
                <a:cubicBezTo>
                  <a:pt x="1918968" y="584500"/>
                  <a:pt x="1907399" y="592547"/>
                  <a:pt x="1898592" y="603115"/>
                </a:cubicBezTo>
                <a:cubicBezTo>
                  <a:pt x="1891108" y="612096"/>
                  <a:pt x="1887404" y="624031"/>
                  <a:pt x="1879137" y="632298"/>
                </a:cubicBezTo>
                <a:cubicBezTo>
                  <a:pt x="1870870" y="640565"/>
                  <a:pt x="1859083" y="644450"/>
                  <a:pt x="1849954" y="651753"/>
                </a:cubicBezTo>
                <a:cubicBezTo>
                  <a:pt x="1842792" y="657482"/>
                  <a:pt x="1836984" y="664724"/>
                  <a:pt x="1830499" y="671209"/>
                </a:cubicBezTo>
                <a:cubicBezTo>
                  <a:pt x="1827256" y="684179"/>
                  <a:pt x="1826750" y="698161"/>
                  <a:pt x="1820771" y="710119"/>
                </a:cubicBezTo>
                <a:cubicBezTo>
                  <a:pt x="1816669" y="718322"/>
                  <a:pt x="1804722" y="721060"/>
                  <a:pt x="1801316" y="729575"/>
                </a:cubicBezTo>
                <a:cubicBezTo>
                  <a:pt x="1791385" y="754401"/>
                  <a:pt x="1793818" y="783480"/>
                  <a:pt x="1781860" y="807396"/>
                </a:cubicBezTo>
                <a:cubicBezTo>
                  <a:pt x="1775375" y="820366"/>
                  <a:pt x="1767497" y="832729"/>
                  <a:pt x="1762405" y="846307"/>
                </a:cubicBezTo>
                <a:cubicBezTo>
                  <a:pt x="1740892" y="903676"/>
                  <a:pt x="1768689" y="869204"/>
                  <a:pt x="1733222" y="904673"/>
                </a:cubicBezTo>
                <a:cubicBezTo>
                  <a:pt x="1726737" y="943584"/>
                  <a:pt x="1726242" y="983982"/>
                  <a:pt x="1713767" y="1021405"/>
                </a:cubicBezTo>
                <a:cubicBezTo>
                  <a:pt x="1710524" y="1031133"/>
                  <a:pt x="1706856" y="1040729"/>
                  <a:pt x="1704039" y="1050588"/>
                </a:cubicBezTo>
                <a:cubicBezTo>
                  <a:pt x="1700366" y="1063443"/>
                  <a:pt x="1698539" y="1076815"/>
                  <a:pt x="1694311" y="1089498"/>
                </a:cubicBezTo>
                <a:cubicBezTo>
                  <a:pt x="1688789" y="1106063"/>
                  <a:pt x="1679300" y="1121249"/>
                  <a:pt x="1674856" y="1138136"/>
                </a:cubicBezTo>
                <a:cubicBezTo>
                  <a:pt x="1663041" y="1183034"/>
                  <a:pt x="1645673" y="1274324"/>
                  <a:pt x="1645673" y="1274324"/>
                </a:cubicBezTo>
                <a:cubicBezTo>
                  <a:pt x="1642430" y="1332690"/>
                  <a:pt x="1635945" y="1390966"/>
                  <a:pt x="1635945" y="1449422"/>
                </a:cubicBezTo>
                <a:cubicBezTo>
                  <a:pt x="1635945" y="1515059"/>
                  <a:pt x="1631471" y="1585075"/>
                  <a:pt x="1665128" y="1643975"/>
                </a:cubicBezTo>
                <a:cubicBezTo>
                  <a:pt x="1669678" y="1651938"/>
                  <a:pt x="1678099" y="1656945"/>
                  <a:pt x="1684584" y="1663430"/>
                </a:cubicBezTo>
                <a:cubicBezTo>
                  <a:pt x="1694312" y="1692613"/>
                  <a:pt x="1707735" y="1720815"/>
                  <a:pt x="1713767" y="1750979"/>
                </a:cubicBezTo>
                <a:cubicBezTo>
                  <a:pt x="1733541" y="1849857"/>
                  <a:pt x="1713281" y="1759009"/>
                  <a:pt x="1733222" y="1828800"/>
                </a:cubicBezTo>
                <a:cubicBezTo>
                  <a:pt x="1736895" y="1841655"/>
                  <a:pt x="1738256" y="1855193"/>
                  <a:pt x="1742950" y="1867711"/>
                </a:cubicBezTo>
                <a:cubicBezTo>
                  <a:pt x="1754438" y="1898345"/>
                  <a:pt x="1770718" y="1920488"/>
                  <a:pt x="1791588" y="1945532"/>
                </a:cubicBezTo>
                <a:cubicBezTo>
                  <a:pt x="1797459" y="1952578"/>
                  <a:pt x="1805956" y="1957357"/>
                  <a:pt x="1811043" y="1964988"/>
                </a:cubicBezTo>
                <a:cubicBezTo>
                  <a:pt x="1819087" y="1977054"/>
                  <a:pt x="1824014" y="1990928"/>
                  <a:pt x="1830499" y="2003898"/>
                </a:cubicBezTo>
                <a:cubicBezTo>
                  <a:pt x="1833741" y="2016868"/>
                  <a:pt x="1827199" y="2039803"/>
                  <a:pt x="1840226" y="2042809"/>
                </a:cubicBezTo>
                <a:cubicBezTo>
                  <a:pt x="1896489" y="2055793"/>
                  <a:pt x="1938480" y="2039241"/>
                  <a:pt x="1986141" y="2023353"/>
                </a:cubicBezTo>
                <a:cubicBezTo>
                  <a:pt x="2012081" y="2036323"/>
                  <a:pt x="2037191" y="2051109"/>
                  <a:pt x="2063962" y="2062264"/>
                </a:cubicBezTo>
                <a:cubicBezTo>
                  <a:pt x="2076303" y="2067406"/>
                  <a:pt x="2090915" y="2066013"/>
                  <a:pt x="2102873" y="2071992"/>
                </a:cubicBezTo>
                <a:cubicBezTo>
                  <a:pt x="2117374" y="2079243"/>
                  <a:pt x="2128814" y="2091447"/>
                  <a:pt x="2141784" y="2101175"/>
                </a:cubicBezTo>
                <a:cubicBezTo>
                  <a:pt x="2148269" y="2110903"/>
                  <a:pt x="2152110" y="2123055"/>
                  <a:pt x="2161239" y="2130358"/>
                </a:cubicBezTo>
                <a:cubicBezTo>
                  <a:pt x="2167580" y="2135431"/>
                  <a:pt x="2226794" y="2149178"/>
                  <a:pt x="2229333" y="2149813"/>
                </a:cubicBezTo>
                <a:cubicBezTo>
                  <a:pt x="2275874" y="2219626"/>
                  <a:pt x="2251709" y="2191645"/>
                  <a:pt x="2297426" y="2237362"/>
                </a:cubicBezTo>
                <a:cubicBezTo>
                  <a:pt x="2293626" y="2256361"/>
                  <a:pt x="2280587" y="2332021"/>
                  <a:pt x="2268243" y="2344366"/>
                </a:cubicBezTo>
                <a:lnTo>
                  <a:pt x="2248788" y="2363822"/>
                </a:lnTo>
                <a:cubicBezTo>
                  <a:pt x="2240462" y="2376279"/>
                  <a:pt x="2268549" y="2396408"/>
                  <a:pt x="2218289" y="2419106"/>
                </a:cubicBezTo>
                <a:cubicBezTo>
                  <a:pt x="2140843" y="2427404"/>
                  <a:pt x="2025051" y="2496766"/>
                  <a:pt x="1947230" y="2500009"/>
                </a:cubicBezTo>
                <a:cubicBezTo>
                  <a:pt x="1844174" y="2510358"/>
                  <a:pt x="1591923" y="2516403"/>
                  <a:pt x="1498209" y="2491114"/>
                </a:cubicBezTo>
                <a:cubicBezTo>
                  <a:pt x="1411371" y="2501633"/>
                  <a:pt x="1460734" y="2537290"/>
                  <a:pt x="1426201" y="2563122"/>
                </a:cubicBezTo>
                <a:cubicBezTo>
                  <a:pt x="1326736" y="2629434"/>
                  <a:pt x="1535518" y="2556883"/>
                  <a:pt x="1392754" y="2636196"/>
                </a:cubicBezTo>
                <a:cubicBezTo>
                  <a:pt x="1378581" y="2644070"/>
                  <a:pt x="1366813" y="2655651"/>
                  <a:pt x="1353843" y="2665379"/>
                </a:cubicBezTo>
                <a:cubicBezTo>
                  <a:pt x="1350601" y="2675107"/>
                  <a:pt x="1350268" y="2686359"/>
                  <a:pt x="1344116" y="2694562"/>
                </a:cubicBezTo>
                <a:cubicBezTo>
                  <a:pt x="1330359" y="2712905"/>
                  <a:pt x="1295477" y="2743200"/>
                  <a:pt x="1295477" y="2743200"/>
                </a:cubicBezTo>
                <a:cubicBezTo>
                  <a:pt x="1274612" y="2805799"/>
                  <a:pt x="1302107" y="2737810"/>
                  <a:pt x="1256567" y="2801566"/>
                </a:cubicBezTo>
                <a:cubicBezTo>
                  <a:pt x="1248138" y="2813366"/>
                  <a:pt x="1245540" y="2828677"/>
                  <a:pt x="1237111" y="2840477"/>
                </a:cubicBezTo>
                <a:cubicBezTo>
                  <a:pt x="1229115" y="2851671"/>
                  <a:pt x="1216639" y="2859013"/>
                  <a:pt x="1207928" y="2869660"/>
                </a:cubicBezTo>
                <a:cubicBezTo>
                  <a:pt x="1201680" y="2877296"/>
                  <a:pt x="1146876" y="2958999"/>
                  <a:pt x="1120379" y="2976664"/>
                </a:cubicBezTo>
                <a:cubicBezTo>
                  <a:pt x="1111847" y="2982352"/>
                  <a:pt x="1100924" y="2983149"/>
                  <a:pt x="1091196" y="2986392"/>
                </a:cubicBezTo>
                <a:cubicBezTo>
                  <a:pt x="1071741" y="3005847"/>
                  <a:pt x="1055723" y="3029496"/>
                  <a:pt x="1032830" y="3044758"/>
                </a:cubicBezTo>
                <a:cubicBezTo>
                  <a:pt x="1009731" y="3060157"/>
                  <a:pt x="985856" y="3075294"/>
                  <a:pt x="964737" y="3093396"/>
                </a:cubicBezTo>
                <a:cubicBezTo>
                  <a:pt x="954292" y="3102349"/>
                  <a:pt x="946560" y="3114325"/>
                  <a:pt x="935554" y="3122579"/>
                </a:cubicBezTo>
                <a:cubicBezTo>
                  <a:pt x="920428" y="3133923"/>
                  <a:pt x="902042" y="3140418"/>
                  <a:pt x="886916" y="3151762"/>
                </a:cubicBezTo>
                <a:cubicBezTo>
                  <a:pt x="849025" y="3180180"/>
                  <a:pt x="865739" y="3177174"/>
                  <a:pt x="838277" y="3210128"/>
                </a:cubicBezTo>
                <a:cubicBezTo>
                  <a:pt x="829470" y="3220696"/>
                  <a:pt x="817348" y="3228305"/>
                  <a:pt x="809094" y="3239311"/>
                </a:cubicBezTo>
                <a:cubicBezTo>
                  <a:pt x="743783" y="3326391"/>
                  <a:pt x="815082" y="3251780"/>
                  <a:pt x="750728" y="3326860"/>
                </a:cubicBezTo>
                <a:cubicBezTo>
                  <a:pt x="724910" y="3356981"/>
                  <a:pt x="719291" y="3350825"/>
                  <a:pt x="702090" y="3385226"/>
                </a:cubicBezTo>
                <a:cubicBezTo>
                  <a:pt x="697504" y="3394397"/>
                  <a:pt x="697449" y="3405506"/>
                  <a:pt x="692362" y="3414409"/>
                </a:cubicBezTo>
                <a:cubicBezTo>
                  <a:pt x="671386" y="3451116"/>
                  <a:pt x="624269" y="3521413"/>
                  <a:pt x="624269" y="3521413"/>
                </a:cubicBezTo>
                <a:cubicBezTo>
                  <a:pt x="591220" y="3653605"/>
                  <a:pt x="639871" y="3477547"/>
                  <a:pt x="595086" y="3589507"/>
                </a:cubicBezTo>
                <a:cubicBezTo>
                  <a:pt x="586319" y="3611425"/>
                  <a:pt x="585613" y="3636209"/>
                  <a:pt x="575630" y="3657600"/>
                </a:cubicBezTo>
                <a:cubicBezTo>
                  <a:pt x="562694" y="3685320"/>
                  <a:pt x="526992" y="3735422"/>
                  <a:pt x="526992" y="3735422"/>
                </a:cubicBezTo>
                <a:cubicBezTo>
                  <a:pt x="523749" y="3748392"/>
                  <a:pt x="520782" y="3761434"/>
                  <a:pt x="517264" y="3774332"/>
                </a:cubicBezTo>
                <a:cubicBezTo>
                  <a:pt x="511053" y="3797106"/>
                  <a:pt x="503117" y="3819424"/>
                  <a:pt x="497809" y="3842426"/>
                </a:cubicBezTo>
                <a:cubicBezTo>
                  <a:pt x="479307" y="3922603"/>
                  <a:pt x="503085" y="3878288"/>
                  <a:pt x="468626" y="3929975"/>
                </a:cubicBezTo>
                <a:cubicBezTo>
                  <a:pt x="448468" y="4050932"/>
                  <a:pt x="472477" y="3925583"/>
                  <a:pt x="439443" y="4046707"/>
                </a:cubicBezTo>
                <a:cubicBezTo>
                  <a:pt x="411259" y="4150047"/>
                  <a:pt x="451733" y="4040305"/>
                  <a:pt x="410260" y="4143983"/>
                </a:cubicBezTo>
                <a:cubicBezTo>
                  <a:pt x="413503" y="4179651"/>
                  <a:pt x="415546" y="4215449"/>
                  <a:pt x="419988" y="4250988"/>
                </a:cubicBezTo>
                <a:cubicBezTo>
                  <a:pt x="422039" y="4267394"/>
                  <a:pt x="426998" y="4283317"/>
                  <a:pt x="429716" y="4299626"/>
                </a:cubicBezTo>
                <a:cubicBezTo>
                  <a:pt x="439203" y="4356549"/>
                  <a:pt x="456345" y="4505000"/>
                  <a:pt x="458899" y="4533090"/>
                </a:cubicBezTo>
                <a:cubicBezTo>
                  <a:pt x="463605" y="4584858"/>
                  <a:pt x="463184" y="4637036"/>
                  <a:pt x="468626" y="4688732"/>
                </a:cubicBezTo>
                <a:cubicBezTo>
                  <a:pt x="469699" y="4698930"/>
                  <a:pt x="476343" y="4707860"/>
                  <a:pt x="478354" y="4717915"/>
                </a:cubicBezTo>
                <a:cubicBezTo>
                  <a:pt x="478880" y="4737721"/>
                  <a:pt x="116098" y="4926477"/>
                  <a:pt x="58049" y="5083402"/>
                </a:cubicBezTo>
                <a:cubicBezTo>
                  <a:pt x="0" y="5240327"/>
                  <a:pt x="115991" y="5627391"/>
                  <a:pt x="130057" y="5659466"/>
                </a:cubicBezTo>
                <a:cubicBezTo>
                  <a:pt x="214067" y="5791481"/>
                  <a:pt x="479737" y="5967564"/>
                  <a:pt x="562106" y="5875490"/>
                </a:cubicBezTo>
                <a:cubicBezTo>
                  <a:pt x="574075" y="5911397"/>
                  <a:pt x="822572" y="5910742"/>
                  <a:pt x="850138" y="5947497"/>
                </a:cubicBezTo>
                <a:cubicBezTo>
                  <a:pt x="889681" y="5850223"/>
                  <a:pt x="802965" y="5396258"/>
                  <a:pt x="799367" y="5291847"/>
                </a:cubicBezTo>
                <a:cubicBezTo>
                  <a:pt x="809935" y="5300654"/>
                  <a:pt x="817982" y="5312223"/>
                  <a:pt x="828550" y="5321030"/>
                </a:cubicBezTo>
                <a:cubicBezTo>
                  <a:pt x="837531" y="5328514"/>
                  <a:pt x="848752" y="5333001"/>
                  <a:pt x="857733" y="5340485"/>
                </a:cubicBezTo>
                <a:cubicBezTo>
                  <a:pt x="868301" y="5349292"/>
                  <a:pt x="875470" y="5362037"/>
                  <a:pt x="886916" y="5369668"/>
                </a:cubicBezTo>
                <a:cubicBezTo>
                  <a:pt x="895448" y="5375356"/>
                  <a:pt x="906928" y="5374810"/>
                  <a:pt x="916099" y="5379396"/>
                </a:cubicBezTo>
                <a:cubicBezTo>
                  <a:pt x="926556" y="5384624"/>
                  <a:pt x="935769" y="5392056"/>
                  <a:pt x="945282" y="5398851"/>
                </a:cubicBezTo>
                <a:cubicBezTo>
                  <a:pt x="958475" y="5408274"/>
                  <a:pt x="969227" y="5421798"/>
                  <a:pt x="984192" y="5428034"/>
                </a:cubicBezTo>
                <a:cubicBezTo>
                  <a:pt x="1008874" y="5438318"/>
                  <a:pt x="1036646" y="5439034"/>
                  <a:pt x="1062013" y="5447490"/>
                </a:cubicBezTo>
                <a:cubicBezTo>
                  <a:pt x="1075770" y="5452076"/>
                  <a:pt x="1087595" y="5461233"/>
                  <a:pt x="1100924" y="5466945"/>
                </a:cubicBezTo>
                <a:cubicBezTo>
                  <a:pt x="1139965" y="5483677"/>
                  <a:pt x="1206760" y="5490610"/>
                  <a:pt x="1237111" y="5496128"/>
                </a:cubicBezTo>
                <a:cubicBezTo>
                  <a:pt x="1296251" y="5535554"/>
                  <a:pt x="1233416" y="5498390"/>
                  <a:pt x="1305205" y="5525311"/>
                </a:cubicBezTo>
                <a:cubicBezTo>
                  <a:pt x="1397261" y="5559832"/>
                  <a:pt x="1286164" y="5533175"/>
                  <a:pt x="1392754" y="5554494"/>
                </a:cubicBezTo>
                <a:cubicBezTo>
                  <a:pt x="1405724" y="5560979"/>
                  <a:pt x="1418279" y="5568372"/>
                  <a:pt x="1431664" y="5573949"/>
                </a:cubicBezTo>
                <a:cubicBezTo>
                  <a:pt x="1457238" y="5584605"/>
                  <a:pt x="1483203" y="5594371"/>
                  <a:pt x="1509486" y="5603132"/>
                </a:cubicBezTo>
                <a:cubicBezTo>
                  <a:pt x="1544199" y="5614703"/>
                  <a:pt x="1580863" y="5623409"/>
                  <a:pt x="1616490" y="5632315"/>
                </a:cubicBezTo>
                <a:cubicBezTo>
                  <a:pt x="1629460" y="5645285"/>
                  <a:pt x="1638281" y="5664641"/>
                  <a:pt x="1655401" y="5671226"/>
                </a:cubicBezTo>
                <a:cubicBezTo>
                  <a:pt x="1682806" y="5681766"/>
                  <a:pt x="1714090" y="5675542"/>
                  <a:pt x="1742950" y="5680953"/>
                </a:cubicBezTo>
                <a:cubicBezTo>
                  <a:pt x="1766152" y="5685303"/>
                  <a:pt x="1788269" y="5694198"/>
                  <a:pt x="1811043" y="5700409"/>
                </a:cubicBezTo>
                <a:cubicBezTo>
                  <a:pt x="1906312" y="5726392"/>
                  <a:pt x="1887815" y="5710572"/>
                  <a:pt x="2054235" y="5729592"/>
                </a:cubicBezTo>
                <a:cubicBezTo>
                  <a:pt x="2099795" y="5734799"/>
                  <a:pt x="2145141" y="5741802"/>
                  <a:pt x="2190422" y="5749047"/>
                </a:cubicBezTo>
                <a:cubicBezTo>
                  <a:pt x="2226219" y="5754775"/>
                  <a:pt x="2261353" y="5764895"/>
                  <a:pt x="2297426" y="5768502"/>
                </a:cubicBezTo>
                <a:cubicBezTo>
                  <a:pt x="2358814" y="5774641"/>
                  <a:pt x="2420643" y="5774987"/>
                  <a:pt x="2482252" y="5778230"/>
                </a:cubicBezTo>
                <a:cubicBezTo>
                  <a:pt x="2578134" y="5802202"/>
                  <a:pt x="2507875" y="5786482"/>
                  <a:pt x="2696260" y="5807413"/>
                </a:cubicBezTo>
                <a:lnTo>
                  <a:pt x="2696260" y="5807413"/>
                </a:lnTo>
                <a:lnTo>
                  <a:pt x="2744899" y="5817141"/>
                </a:lnTo>
                <a:lnTo>
                  <a:pt x="3717664" y="5797685"/>
                </a:lnTo>
                <a:cubicBezTo>
                  <a:pt x="3805706" y="5795193"/>
                  <a:pt x="3747087" y="5789707"/>
                  <a:pt x="3814941" y="5768502"/>
                </a:cubicBezTo>
                <a:cubicBezTo>
                  <a:pt x="3853223" y="5756539"/>
                  <a:pt x="3895799" y="5757256"/>
                  <a:pt x="3931673" y="5739319"/>
                </a:cubicBezTo>
                <a:cubicBezTo>
                  <a:pt x="3988226" y="5711043"/>
                  <a:pt x="3956280" y="5722248"/>
                  <a:pt x="4028950" y="5710136"/>
                </a:cubicBezTo>
                <a:cubicBezTo>
                  <a:pt x="4045163" y="5703651"/>
                  <a:pt x="4060798" y="5695478"/>
                  <a:pt x="4077588" y="5690681"/>
                </a:cubicBezTo>
                <a:cubicBezTo>
                  <a:pt x="4093943" y="5686008"/>
                  <a:pt x="4173810" y="5670569"/>
                  <a:pt x="4204047" y="5661498"/>
                </a:cubicBezTo>
                <a:cubicBezTo>
                  <a:pt x="4379067" y="5608992"/>
                  <a:pt x="4171311" y="5671343"/>
                  <a:pt x="4301324" y="5622588"/>
                </a:cubicBezTo>
                <a:cubicBezTo>
                  <a:pt x="4313842" y="5617894"/>
                  <a:pt x="4327265" y="5616103"/>
                  <a:pt x="4340235" y="5612860"/>
                </a:cubicBezTo>
                <a:cubicBezTo>
                  <a:pt x="4357494" y="5561080"/>
                  <a:pt x="4337058" y="5602483"/>
                  <a:pt x="4379145" y="5564222"/>
                </a:cubicBezTo>
                <a:cubicBezTo>
                  <a:pt x="4497517" y="5456611"/>
                  <a:pt x="4416154" y="5513608"/>
                  <a:pt x="4486150" y="5466945"/>
                </a:cubicBezTo>
                <a:cubicBezTo>
                  <a:pt x="4547477" y="5364734"/>
                  <a:pt x="4483725" y="5462073"/>
                  <a:pt x="4544516" y="5389124"/>
                </a:cubicBezTo>
                <a:cubicBezTo>
                  <a:pt x="4552000" y="5380143"/>
                  <a:pt x="4557176" y="5369455"/>
                  <a:pt x="4563971" y="5359941"/>
                </a:cubicBezTo>
                <a:cubicBezTo>
                  <a:pt x="4573394" y="5346748"/>
                  <a:pt x="4582603" y="5333340"/>
                  <a:pt x="4593154" y="5321030"/>
                </a:cubicBezTo>
                <a:cubicBezTo>
                  <a:pt x="4602107" y="5310585"/>
                  <a:pt x="4612609" y="5301575"/>
                  <a:pt x="4622337" y="5291847"/>
                </a:cubicBezTo>
                <a:cubicBezTo>
                  <a:pt x="4639866" y="5204196"/>
                  <a:pt x="4617611" y="5279103"/>
                  <a:pt x="4661247" y="5204298"/>
                </a:cubicBezTo>
                <a:cubicBezTo>
                  <a:pt x="4675860" y="5179247"/>
                  <a:pt x="4693124" y="5154613"/>
                  <a:pt x="4700158" y="5126477"/>
                </a:cubicBezTo>
                <a:cubicBezTo>
                  <a:pt x="4703401" y="5113507"/>
                  <a:pt x="4703253" y="5099174"/>
                  <a:pt x="4709886" y="5087566"/>
                </a:cubicBezTo>
                <a:cubicBezTo>
                  <a:pt x="4716711" y="5075622"/>
                  <a:pt x="4729341" y="5068111"/>
                  <a:pt x="4739069" y="5058383"/>
                </a:cubicBezTo>
                <a:cubicBezTo>
                  <a:pt x="4742311" y="5045413"/>
                  <a:pt x="4742817" y="5031431"/>
                  <a:pt x="4748796" y="5019473"/>
                </a:cubicBezTo>
                <a:cubicBezTo>
                  <a:pt x="4752898" y="5011270"/>
                  <a:pt x="4764150" y="5008220"/>
                  <a:pt x="4768252" y="5000017"/>
                </a:cubicBezTo>
                <a:cubicBezTo>
                  <a:pt x="4774231" y="4988059"/>
                  <a:pt x="4772000" y="4973065"/>
                  <a:pt x="4777979" y="4961107"/>
                </a:cubicBezTo>
                <a:cubicBezTo>
                  <a:pt x="4782081" y="4952904"/>
                  <a:pt x="4791932" y="4948988"/>
                  <a:pt x="4797435" y="4941651"/>
                </a:cubicBezTo>
                <a:cubicBezTo>
                  <a:pt x="4811464" y="4922945"/>
                  <a:pt x="4823375" y="4902740"/>
                  <a:pt x="4836345" y="4883285"/>
                </a:cubicBezTo>
                <a:lnTo>
                  <a:pt x="4855801" y="4854102"/>
                </a:lnTo>
                <a:cubicBezTo>
                  <a:pt x="4859043" y="4834647"/>
                  <a:pt x="4859860" y="4814628"/>
                  <a:pt x="4865528" y="4795736"/>
                </a:cubicBezTo>
                <a:cubicBezTo>
                  <a:pt x="4869695" y="4781847"/>
                  <a:pt x="4879094" y="4770077"/>
                  <a:pt x="4884984" y="4756826"/>
                </a:cubicBezTo>
                <a:cubicBezTo>
                  <a:pt x="4892076" y="4740869"/>
                  <a:pt x="4897954" y="4724401"/>
                  <a:pt x="4904439" y="4708188"/>
                </a:cubicBezTo>
                <a:cubicBezTo>
                  <a:pt x="4907682" y="4685490"/>
                  <a:pt x="4908134" y="4662215"/>
                  <a:pt x="4914167" y="4640094"/>
                </a:cubicBezTo>
                <a:cubicBezTo>
                  <a:pt x="4917982" y="4626104"/>
                  <a:pt x="4929886" y="4615195"/>
                  <a:pt x="4933622" y="4601183"/>
                </a:cubicBezTo>
                <a:cubicBezTo>
                  <a:pt x="4942963" y="4566154"/>
                  <a:pt x="4946592" y="4529847"/>
                  <a:pt x="4953077" y="4494179"/>
                </a:cubicBezTo>
                <a:cubicBezTo>
                  <a:pt x="4949835" y="4380690"/>
                  <a:pt x="4949020" y="4267105"/>
                  <a:pt x="4943350" y="4153711"/>
                </a:cubicBezTo>
                <a:cubicBezTo>
                  <a:pt x="4942524" y="4137198"/>
                  <a:pt x="4937209" y="4121213"/>
                  <a:pt x="4933622" y="4105073"/>
                </a:cubicBezTo>
                <a:cubicBezTo>
                  <a:pt x="4921446" y="4050283"/>
                  <a:pt x="4928092" y="4083395"/>
                  <a:pt x="4914167" y="4036979"/>
                </a:cubicBezTo>
                <a:cubicBezTo>
                  <a:pt x="4889440" y="3954555"/>
                  <a:pt x="4908825" y="3990057"/>
                  <a:pt x="4875256" y="3939702"/>
                </a:cubicBezTo>
                <a:cubicBezTo>
                  <a:pt x="4857153" y="3686266"/>
                  <a:pt x="4856988" y="3757714"/>
                  <a:pt x="4884984" y="3365771"/>
                </a:cubicBezTo>
                <a:cubicBezTo>
                  <a:pt x="4891415" y="3275734"/>
                  <a:pt x="4894473" y="3278698"/>
                  <a:pt x="4923894" y="3219856"/>
                </a:cubicBezTo>
                <a:cubicBezTo>
                  <a:pt x="4927137" y="3190673"/>
                  <a:pt x="4930124" y="3161460"/>
                  <a:pt x="4933622" y="3132307"/>
                </a:cubicBezTo>
                <a:cubicBezTo>
                  <a:pt x="4939851" y="3080395"/>
                  <a:pt x="4947084" y="3028604"/>
                  <a:pt x="4953077" y="2976664"/>
                </a:cubicBezTo>
                <a:cubicBezTo>
                  <a:pt x="4956812" y="2944292"/>
                  <a:pt x="4959562" y="2911813"/>
                  <a:pt x="4962805" y="2879388"/>
                </a:cubicBezTo>
                <a:cubicBezTo>
                  <a:pt x="4959562" y="2671864"/>
                  <a:pt x="4958840" y="2464286"/>
                  <a:pt x="4953077" y="2256817"/>
                </a:cubicBezTo>
                <a:cubicBezTo>
                  <a:pt x="4952351" y="2230685"/>
                  <a:pt x="4944231" y="2205123"/>
                  <a:pt x="4943350" y="2178996"/>
                </a:cubicBezTo>
                <a:cubicBezTo>
                  <a:pt x="4934499" y="1916418"/>
                  <a:pt x="4932845" y="1653630"/>
                  <a:pt x="4923894" y="1391056"/>
                </a:cubicBezTo>
                <a:cubicBezTo>
                  <a:pt x="4923191" y="1370435"/>
                  <a:pt x="4907774" y="1287944"/>
                  <a:pt x="4904439" y="1264596"/>
                </a:cubicBezTo>
                <a:cubicBezTo>
                  <a:pt x="4881027" y="1100712"/>
                  <a:pt x="4901045" y="1166863"/>
                  <a:pt x="4875256" y="1089498"/>
                </a:cubicBezTo>
                <a:cubicBezTo>
                  <a:pt x="4868771" y="1037617"/>
                  <a:pt x="4861181" y="985863"/>
                  <a:pt x="4855801" y="933856"/>
                </a:cubicBezTo>
                <a:cubicBezTo>
                  <a:pt x="4851451" y="891803"/>
                  <a:pt x="4853023" y="849099"/>
                  <a:pt x="4846073" y="807396"/>
                </a:cubicBezTo>
                <a:cubicBezTo>
                  <a:pt x="4843202" y="790172"/>
                  <a:pt x="4832140" y="775323"/>
                  <a:pt x="4826618" y="758758"/>
                </a:cubicBezTo>
                <a:cubicBezTo>
                  <a:pt x="4819153" y="736363"/>
                  <a:pt x="4812470" y="713666"/>
                  <a:pt x="4807162" y="690664"/>
                </a:cubicBezTo>
                <a:cubicBezTo>
                  <a:pt x="4802727" y="671445"/>
                  <a:pt x="4801303" y="651639"/>
                  <a:pt x="4797435" y="632298"/>
                </a:cubicBezTo>
                <a:cubicBezTo>
                  <a:pt x="4794813" y="619188"/>
                  <a:pt x="4790508" y="606460"/>
                  <a:pt x="4787707" y="593388"/>
                </a:cubicBezTo>
                <a:cubicBezTo>
                  <a:pt x="4780778" y="561054"/>
                  <a:pt x="4774737" y="528537"/>
                  <a:pt x="4768252" y="496111"/>
                </a:cubicBezTo>
                <a:cubicBezTo>
                  <a:pt x="4771494" y="447473"/>
                  <a:pt x="4780541" y="398875"/>
                  <a:pt x="4777979" y="350196"/>
                </a:cubicBezTo>
                <a:cubicBezTo>
                  <a:pt x="4777217" y="335715"/>
                  <a:pt x="4767427" y="322732"/>
                  <a:pt x="4758524" y="311285"/>
                </a:cubicBezTo>
                <a:cubicBezTo>
                  <a:pt x="4744448" y="293187"/>
                  <a:pt x="4709886" y="262647"/>
                  <a:pt x="4709886" y="26264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ngolo ripiegato 19"/>
          <p:cNvSpPr/>
          <p:nvPr/>
        </p:nvSpPr>
        <p:spPr>
          <a:xfrm>
            <a:off x="2339752" y="764704"/>
            <a:ext cx="1152128" cy="1656184"/>
          </a:xfrm>
          <a:prstGeom prst="foldedCorner">
            <a:avLst/>
          </a:prstGeom>
          <a:solidFill>
            <a:srgbClr val="FFCC66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>
              <a:buFont typeface="Wingdings" pitchFamily="2" charset="2"/>
              <a:buChar char="ü"/>
            </a:pPr>
            <a:endParaRPr lang="it-IT" sz="900" dirty="0" smtClean="0">
              <a:solidFill>
                <a:schemeClr val="tx1"/>
              </a:solidFill>
            </a:endParaRPr>
          </a:p>
          <a:p>
            <a:pPr marL="108000"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La cute è ricoperta da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squame impermeabili.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Alcuni vivono nelle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acque salate </a:t>
            </a:r>
            <a:r>
              <a:rPr lang="it-IT" sz="900" dirty="0" smtClean="0">
                <a:solidFill>
                  <a:schemeClr val="tx1"/>
                </a:solidFill>
              </a:rPr>
              <a:t>del mare ,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in laghi e fiumi.</a:t>
            </a:r>
          </a:p>
        </p:txBody>
      </p:sp>
      <p:sp>
        <p:nvSpPr>
          <p:cNvPr id="22" name="Pentagono 21">
            <a:hlinkClick r:id="rId10" action="ppaction://hlinksldjump"/>
          </p:cNvPr>
          <p:cNvSpPr>
            <a:spLocks noChangeAspect="1"/>
          </p:cNvSpPr>
          <p:nvPr/>
        </p:nvSpPr>
        <p:spPr>
          <a:xfrm rot="16200000">
            <a:off x="3383868" y="2312876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22" name="Picture 2" descr="http://finedininglovers-it.cdn.crosscast-system.com/BlogPost/l_5541_Le-squame-di-pesce-il-futuro-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3501008"/>
            <a:ext cx="3888432" cy="2182652"/>
          </a:xfrm>
          <a:prstGeom prst="rect">
            <a:avLst/>
          </a:prstGeom>
          <a:noFill/>
        </p:spPr>
      </p:pic>
      <p:pic>
        <p:nvPicPr>
          <p:cNvPr id="30724" name="Picture 4" descr="https://www.animali-velenosi.it/wp-content/uploads/2016/09/arothron-manilensi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3501008"/>
            <a:ext cx="4079379" cy="2963249"/>
          </a:xfrm>
          <a:prstGeom prst="rect">
            <a:avLst/>
          </a:prstGeom>
          <a:noFill/>
        </p:spPr>
      </p:pic>
      <p:pic>
        <p:nvPicPr>
          <p:cNvPr id="30726" name="Picture 6" descr="https://upload.wikimedia.org/wikipedia/commons/thumb/9/93/Esox_lucius_ZOO_1.jpg/640px-Esox_lucius_ZOO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3501008"/>
            <a:ext cx="4128458" cy="3096344"/>
          </a:xfrm>
          <a:prstGeom prst="rect">
            <a:avLst/>
          </a:prstGeom>
          <a:noFill/>
        </p:spPr>
      </p:pic>
      <p:pic>
        <p:nvPicPr>
          <p:cNvPr id="30728" name="Picture 8" descr="https://www.imperialbulldog.com/wp-content/uploads/2014/09/salmon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3501008"/>
            <a:ext cx="4543944" cy="3219369"/>
          </a:xfrm>
          <a:prstGeom prst="rect">
            <a:avLst/>
          </a:prstGeom>
          <a:noFill/>
        </p:spPr>
      </p:pic>
      <p:sp>
        <p:nvSpPr>
          <p:cNvPr id="23" name="Figura a mano libera 22"/>
          <p:cNvSpPr/>
          <p:nvPr/>
        </p:nvSpPr>
        <p:spPr>
          <a:xfrm rot="21098722">
            <a:off x="1620182" y="1347757"/>
            <a:ext cx="648073" cy="331253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07504" y="1340768"/>
            <a:ext cx="1440160" cy="6372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6" name="Pentagono 5">
            <a:hlinkClick r:id="rId3" action="ppaction://hlinksldjump"/>
          </p:cNvPr>
          <p:cNvSpPr>
            <a:spLocks noChangeAspect="1"/>
          </p:cNvSpPr>
          <p:nvPr/>
        </p:nvSpPr>
        <p:spPr>
          <a:xfrm rot="16200000">
            <a:off x="4896036" y="4473116"/>
            <a:ext cx="90010" cy="162018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5796000" y="446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7200292" y="3222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6696236" y="257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>
            <a:hlinkClick r:id="rId7" action="ppaction://hlinksldjump"/>
          </p:cNvPr>
          <p:cNvSpPr>
            <a:spLocks noChangeAspect="1"/>
          </p:cNvSpPr>
          <p:nvPr/>
        </p:nvSpPr>
        <p:spPr>
          <a:xfrm rot="16200000">
            <a:off x="6804000" y="4410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292080" y="2564904"/>
            <a:ext cx="1224136" cy="432048"/>
          </a:xfrm>
          <a:prstGeom prst="ellipse">
            <a:avLst/>
          </a:prstGeom>
          <a:solidFill>
            <a:srgbClr val="FF0000">
              <a:alpha val="3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23728" y="548680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>
            <a:off x="-122830" y="680113"/>
            <a:ext cx="4804012" cy="5747983"/>
          </a:xfrm>
          <a:custGeom>
            <a:avLst/>
            <a:gdLst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44454 w 4804012"/>
              <a:gd name="connsiteY27" fmla="*/ 739254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334790 w 4804012"/>
              <a:gd name="connsiteY29" fmla="*/ 732663 h 5747983"/>
              <a:gd name="connsiteX30" fmla="*/ 4478806 w 4804012"/>
              <a:gd name="connsiteY30" fmla="*/ 804671 h 5747983"/>
              <a:gd name="connsiteX31" fmla="*/ 4353636 w 4804012"/>
              <a:gd name="connsiteY31" fmla="*/ 848436 h 5747983"/>
              <a:gd name="connsiteX32" fmla="*/ 4367284 w 4804012"/>
              <a:gd name="connsiteY32" fmla="*/ 889380 h 5747983"/>
              <a:gd name="connsiteX33" fmla="*/ 4394579 w 4804012"/>
              <a:gd name="connsiteY33" fmla="*/ 930323 h 5747983"/>
              <a:gd name="connsiteX34" fmla="*/ 4408227 w 4804012"/>
              <a:gd name="connsiteY34" fmla="*/ 984914 h 5747983"/>
              <a:gd name="connsiteX35" fmla="*/ 4435523 w 4804012"/>
              <a:gd name="connsiteY35" fmla="*/ 1080448 h 5747983"/>
              <a:gd name="connsiteX36" fmla="*/ 4421875 w 4804012"/>
              <a:gd name="connsiteY36" fmla="*/ 1230574 h 5747983"/>
              <a:gd name="connsiteX37" fmla="*/ 4408227 w 4804012"/>
              <a:gd name="connsiteY37" fmla="*/ 1285165 h 5747983"/>
              <a:gd name="connsiteX38" fmla="*/ 4367284 w 4804012"/>
              <a:gd name="connsiteY38" fmla="*/ 1326108 h 5747983"/>
              <a:gd name="connsiteX39" fmla="*/ 4353636 w 4804012"/>
              <a:gd name="connsiteY39" fmla="*/ 1367051 h 5747983"/>
              <a:gd name="connsiteX40" fmla="*/ 4339988 w 4804012"/>
              <a:gd name="connsiteY40" fmla="*/ 1421642 h 5747983"/>
              <a:gd name="connsiteX41" fmla="*/ 4312693 w 4804012"/>
              <a:gd name="connsiteY41" fmla="*/ 1462586 h 5747983"/>
              <a:gd name="connsiteX42" fmla="*/ 4326340 w 4804012"/>
              <a:gd name="connsiteY42" fmla="*/ 1653654 h 5747983"/>
              <a:gd name="connsiteX43" fmla="*/ 4339988 w 4804012"/>
              <a:gd name="connsiteY43" fmla="*/ 1721893 h 5747983"/>
              <a:gd name="connsiteX44" fmla="*/ 4353636 w 4804012"/>
              <a:gd name="connsiteY44" fmla="*/ 2226860 h 5747983"/>
              <a:gd name="connsiteX45" fmla="*/ 4380931 w 4804012"/>
              <a:gd name="connsiteY45" fmla="*/ 2281451 h 5747983"/>
              <a:gd name="connsiteX46" fmla="*/ 4394579 w 4804012"/>
              <a:gd name="connsiteY46" fmla="*/ 2322394 h 5747983"/>
              <a:gd name="connsiteX47" fmla="*/ 4476466 w 4804012"/>
              <a:gd name="connsiteY47" fmla="*/ 2472520 h 5747983"/>
              <a:gd name="connsiteX48" fmla="*/ 4517409 w 4804012"/>
              <a:gd name="connsiteY48" fmla="*/ 2595350 h 5747983"/>
              <a:gd name="connsiteX49" fmla="*/ 4531057 w 4804012"/>
              <a:gd name="connsiteY49" fmla="*/ 2636293 h 5747983"/>
              <a:gd name="connsiteX50" fmla="*/ 4558352 w 4804012"/>
              <a:gd name="connsiteY50" fmla="*/ 2690884 h 5747983"/>
              <a:gd name="connsiteX51" fmla="*/ 4626591 w 4804012"/>
              <a:gd name="connsiteY51" fmla="*/ 2841009 h 5747983"/>
              <a:gd name="connsiteX52" fmla="*/ 4667534 w 4804012"/>
              <a:gd name="connsiteY52" fmla="*/ 2881953 h 5747983"/>
              <a:gd name="connsiteX53" fmla="*/ 4722126 w 4804012"/>
              <a:gd name="connsiteY53" fmla="*/ 3045726 h 5747983"/>
              <a:gd name="connsiteX54" fmla="*/ 4776717 w 4804012"/>
              <a:gd name="connsiteY54" fmla="*/ 3250442 h 5747983"/>
              <a:gd name="connsiteX55" fmla="*/ 4804012 w 4804012"/>
              <a:gd name="connsiteY55" fmla="*/ 3305033 h 5747983"/>
              <a:gd name="connsiteX56" fmla="*/ 4776717 w 4804012"/>
              <a:gd name="connsiteY56" fmla="*/ 3796353 h 5747983"/>
              <a:gd name="connsiteX57" fmla="*/ 4749421 w 4804012"/>
              <a:gd name="connsiteY57" fmla="*/ 3960126 h 5747983"/>
              <a:gd name="connsiteX58" fmla="*/ 4735773 w 4804012"/>
              <a:gd name="connsiteY58" fmla="*/ 4028365 h 5747983"/>
              <a:gd name="connsiteX59" fmla="*/ 4708478 w 4804012"/>
              <a:gd name="connsiteY59" fmla="*/ 4082956 h 5747983"/>
              <a:gd name="connsiteX60" fmla="*/ 4667534 w 4804012"/>
              <a:gd name="connsiteY60" fmla="*/ 4178490 h 5747983"/>
              <a:gd name="connsiteX61" fmla="*/ 4694830 w 4804012"/>
              <a:gd name="connsiteY61" fmla="*/ 4383206 h 5747983"/>
              <a:gd name="connsiteX62" fmla="*/ 4708478 w 4804012"/>
              <a:gd name="connsiteY62" fmla="*/ 4437797 h 5747983"/>
              <a:gd name="connsiteX63" fmla="*/ 4735773 w 4804012"/>
              <a:gd name="connsiteY63" fmla="*/ 4587923 h 5747983"/>
              <a:gd name="connsiteX64" fmla="*/ 4708478 w 4804012"/>
              <a:gd name="connsiteY64" fmla="*/ 4656162 h 5747983"/>
              <a:gd name="connsiteX65" fmla="*/ 4694830 w 4804012"/>
              <a:gd name="connsiteY65" fmla="*/ 4697105 h 5747983"/>
              <a:gd name="connsiteX66" fmla="*/ 4653887 w 4804012"/>
              <a:gd name="connsiteY66" fmla="*/ 4710753 h 5747983"/>
              <a:gd name="connsiteX67" fmla="*/ 4640239 w 4804012"/>
              <a:gd name="connsiteY67" fmla="*/ 4751696 h 5747983"/>
              <a:gd name="connsiteX68" fmla="*/ 4626591 w 4804012"/>
              <a:gd name="connsiteY68" fmla="*/ 4806287 h 5747983"/>
              <a:gd name="connsiteX69" fmla="*/ 4585648 w 4804012"/>
              <a:gd name="connsiteY69" fmla="*/ 4833583 h 5747983"/>
              <a:gd name="connsiteX70" fmla="*/ 4572000 w 4804012"/>
              <a:gd name="connsiteY70" fmla="*/ 4888174 h 5747983"/>
              <a:gd name="connsiteX71" fmla="*/ 4503761 w 4804012"/>
              <a:gd name="connsiteY71" fmla="*/ 4970060 h 5747983"/>
              <a:gd name="connsiteX72" fmla="*/ 4449170 w 4804012"/>
              <a:gd name="connsiteY72" fmla="*/ 5065594 h 5747983"/>
              <a:gd name="connsiteX73" fmla="*/ 4408227 w 4804012"/>
              <a:gd name="connsiteY73" fmla="*/ 5106538 h 5747983"/>
              <a:gd name="connsiteX74" fmla="*/ 4367284 w 4804012"/>
              <a:gd name="connsiteY74" fmla="*/ 5161129 h 5747983"/>
              <a:gd name="connsiteX75" fmla="*/ 4353636 w 4804012"/>
              <a:gd name="connsiteY75" fmla="*/ 5215720 h 5747983"/>
              <a:gd name="connsiteX76" fmla="*/ 4230806 w 4804012"/>
              <a:gd name="connsiteY76" fmla="*/ 5324902 h 5747983"/>
              <a:gd name="connsiteX77" fmla="*/ 4217158 w 4804012"/>
              <a:gd name="connsiteY77" fmla="*/ 5365845 h 5747983"/>
              <a:gd name="connsiteX78" fmla="*/ 4067033 w 4804012"/>
              <a:gd name="connsiteY78" fmla="*/ 5488675 h 5747983"/>
              <a:gd name="connsiteX79" fmla="*/ 4012442 w 4804012"/>
              <a:gd name="connsiteY79" fmla="*/ 5515971 h 5747983"/>
              <a:gd name="connsiteX80" fmla="*/ 3916908 w 4804012"/>
              <a:gd name="connsiteY80" fmla="*/ 5570562 h 5747983"/>
              <a:gd name="connsiteX81" fmla="*/ 3862317 w 4804012"/>
              <a:gd name="connsiteY81" fmla="*/ 5584209 h 5747983"/>
              <a:gd name="connsiteX82" fmla="*/ 3725839 w 4804012"/>
              <a:gd name="connsiteY82" fmla="*/ 5625153 h 5747983"/>
              <a:gd name="connsiteX83" fmla="*/ 3466531 w 4804012"/>
              <a:gd name="connsiteY83" fmla="*/ 5666096 h 5747983"/>
              <a:gd name="connsiteX84" fmla="*/ 3384645 w 4804012"/>
              <a:gd name="connsiteY84" fmla="*/ 5693391 h 5747983"/>
              <a:gd name="connsiteX85" fmla="*/ 2920621 w 4804012"/>
              <a:gd name="connsiteY85" fmla="*/ 5747983 h 5747983"/>
              <a:gd name="connsiteX86" fmla="*/ 2565779 w 4804012"/>
              <a:gd name="connsiteY86" fmla="*/ 5734335 h 5747983"/>
              <a:gd name="connsiteX87" fmla="*/ 2292824 w 4804012"/>
              <a:gd name="connsiteY87" fmla="*/ 5693391 h 5747983"/>
              <a:gd name="connsiteX88" fmla="*/ 2088108 w 4804012"/>
              <a:gd name="connsiteY88" fmla="*/ 5652448 h 5747983"/>
              <a:gd name="connsiteX89" fmla="*/ 1883391 w 4804012"/>
              <a:gd name="connsiteY89" fmla="*/ 5611505 h 5747983"/>
              <a:gd name="connsiteX90" fmla="*/ 1842448 w 4804012"/>
              <a:gd name="connsiteY90" fmla="*/ 5584209 h 5747983"/>
              <a:gd name="connsiteX91" fmla="*/ 1787857 w 4804012"/>
              <a:gd name="connsiteY91" fmla="*/ 5556914 h 5747983"/>
              <a:gd name="connsiteX92" fmla="*/ 1678675 w 4804012"/>
              <a:gd name="connsiteY92" fmla="*/ 5529618 h 5747983"/>
              <a:gd name="connsiteX93" fmla="*/ 1637731 w 4804012"/>
              <a:gd name="connsiteY93" fmla="*/ 5502323 h 5747983"/>
              <a:gd name="connsiteX94" fmla="*/ 1514902 w 4804012"/>
              <a:gd name="connsiteY94" fmla="*/ 5461380 h 5747983"/>
              <a:gd name="connsiteX95" fmla="*/ 1419367 w 4804012"/>
              <a:gd name="connsiteY95" fmla="*/ 5420436 h 5747983"/>
              <a:gd name="connsiteX96" fmla="*/ 1282890 w 4804012"/>
              <a:gd name="connsiteY96" fmla="*/ 5352197 h 5747983"/>
              <a:gd name="connsiteX97" fmla="*/ 1187355 w 4804012"/>
              <a:gd name="connsiteY97" fmla="*/ 5283959 h 5747983"/>
              <a:gd name="connsiteX98" fmla="*/ 1146412 w 4804012"/>
              <a:gd name="connsiteY98" fmla="*/ 5270311 h 5747983"/>
              <a:gd name="connsiteX99" fmla="*/ 1050878 w 4804012"/>
              <a:gd name="connsiteY99" fmla="*/ 5229368 h 5747983"/>
              <a:gd name="connsiteX100" fmla="*/ 996287 w 4804012"/>
              <a:gd name="connsiteY100" fmla="*/ 5202072 h 5747983"/>
              <a:gd name="connsiteX101" fmla="*/ 955343 w 4804012"/>
              <a:gd name="connsiteY101" fmla="*/ 5188424 h 5747983"/>
              <a:gd name="connsiteX102" fmla="*/ 887105 w 4804012"/>
              <a:gd name="connsiteY102" fmla="*/ 5106538 h 5747983"/>
              <a:gd name="connsiteX103" fmla="*/ 777923 w 4804012"/>
              <a:gd name="connsiteY103" fmla="*/ 4983708 h 5747983"/>
              <a:gd name="connsiteX104" fmla="*/ 736979 w 4804012"/>
              <a:gd name="connsiteY104" fmla="*/ 4956412 h 5747983"/>
              <a:gd name="connsiteX105" fmla="*/ 641445 w 4804012"/>
              <a:gd name="connsiteY105" fmla="*/ 4874526 h 5747983"/>
              <a:gd name="connsiteX106" fmla="*/ 600502 w 4804012"/>
              <a:gd name="connsiteY106" fmla="*/ 4860878 h 5747983"/>
              <a:gd name="connsiteX107" fmla="*/ 532263 w 4804012"/>
              <a:gd name="connsiteY107" fmla="*/ 4778991 h 5747983"/>
              <a:gd name="connsiteX108" fmla="*/ 450376 w 4804012"/>
              <a:gd name="connsiteY108" fmla="*/ 4710753 h 5747983"/>
              <a:gd name="connsiteX109" fmla="*/ 395785 w 4804012"/>
              <a:gd name="connsiteY109" fmla="*/ 4628866 h 5747983"/>
              <a:gd name="connsiteX110" fmla="*/ 354842 w 4804012"/>
              <a:gd name="connsiteY110" fmla="*/ 4519684 h 5747983"/>
              <a:gd name="connsiteX111" fmla="*/ 327546 w 4804012"/>
              <a:gd name="connsiteY111" fmla="*/ 4478741 h 5747983"/>
              <a:gd name="connsiteX112" fmla="*/ 313899 w 4804012"/>
              <a:gd name="connsiteY112" fmla="*/ 4437797 h 5747983"/>
              <a:gd name="connsiteX113" fmla="*/ 286603 w 4804012"/>
              <a:gd name="connsiteY113" fmla="*/ 4383206 h 5747983"/>
              <a:gd name="connsiteX114" fmla="*/ 245660 w 4804012"/>
              <a:gd name="connsiteY114" fmla="*/ 4274024 h 5747983"/>
              <a:gd name="connsiteX115" fmla="*/ 204717 w 4804012"/>
              <a:gd name="connsiteY115" fmla="*/ 4233081 h 5747983"/>
              <a:gd name="connsiteX116" fmla="*/ 136478 w 4804012"/>
              <a:gd name="connsiteY116" fmla="*/ 4110251 h 5747983"/>
              <a:gd name="connsiteX117" fmla="*/ 95534 w 4804012"/>
              <a:gd name="connsiteY117" fmla="*/ 4082956 h 5747983"/>
              <a:gd name="connsiteX118" fmla="*/ 13648 w 4804012"/>
              <a:gd name="connsiteY118" fmla="*/ 3782705 h 5747983"/>
              <a:gd name="connsiteX119" fmla="*/ 27296 w 4804012"/>
              <a:gd name="connsiteY119" fmla="*/ 2841009 h 5747983"/>
              <a:gd name="connsiteX120" fmla="*/ 68239 w 4804012"/>
              <a:gd name="connsiteY120" fmla="*/ 2417929 h 5747983"/>
              <a:gd name="connsiteX121" fmla="*/ 54591 w 4804012"/>
              <a:gd name="connsiteY121" fmla="*/ 1940257 h 5747983"/>
              <a:gd name="connsiteX122" fmla="*/ 0 w 4804012"/>
              <a:gd name="connsiteY122" fmla="*/ 1558120 h 5747983"/>
              <a:gd name="connsiteX123" fmla="*/ 27296 w 4804012"/>
              <a:gd name="connsiteY123" fmla="*/ 698311 h 5747983"/>
              <a:gd name="connsiteX124" fmla="*/ 68239 w 4804012"/>
              <a:gd name="connsiteY124" fmla="*/ 398060 h 5747983"/>
              <a:gd name="connsiteX125" fmla="*/ 150126 w 4804012"/>
              <a:gd name="connsiteY125" fmla="*/ 220639 h 5747983"/>
              <a:gd name="connsiteX126" fmla="*/ 204717 w 4804012"/>
              <a:gd name="connsiteY126" fmla="*/ 206991 h 5747983"/>
              <a:gd name="connsiteX127" fmla="*/ 259308 w 4804012"/>
              <a:gd name="connsiteY127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78806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1308727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181451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2894630 w 4804012"/>
              <a:gd name="connsiteY22" fmla="*/ 267687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4053385 w 4804012"/>
              <a:gd name="connsiteY24" fmla="*/ 657368 h 5747983"/>
              <a:gd name="connsiteX25" fmla="*/ 4203511 w 4804012"/>
              <a:gd name="connsiteY25" fmla="*/ 725606 h 5747983"/>
              <a:gd name="connsiteX26" fmla="*/ 4190774 w 4804012"/>
              <a:gd name="connsiteY26" fmla="*/ 660655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053385 w 4804012"/>
              <a:gd name="connsiteY23" fmla="*/ 657368 h 5747983"/>
              <a:gd name="connsiteX24" fmla="*/ 4203511 w 4804012"/>
              <a:gd name="connsiteY24" fmla="*/ 725606 h 5747983"/>
              <a:gd name="connsiteX25" fmla="*/ 4190774 w 4804012"/>
              <a:gd name="connsiteY25" fmla="*/ 660655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190774 w 4804012"/>
              <a:gd name="connsiteY24" fmla="*/ 66065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90574 w 4804012"/>
              <a:gd name="connsiteY18" fmla="*/ 444631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22622 w 4804012"/>
              <a:gd name="connsiteY18" fmla="*/ 1380735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78606 w 4804012"/>
              <a:gd name="connsiteY20" fmla="*/ 2244831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349663 w 4804012"/>
              <a:gd name="connsiteY20" fmla="*/ 2159906 h 5747983"/>
              <a:gd name="connsiteX21" fmla="*/ 2678606 w 4804012"/>
              <a:gd name="connsiteY21" fmla="*/ 2244831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349663 w 4804012"/>
              <a:gd name="connsiteY21" fmla="*/ 2159906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100815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86718 w 4804012"/>
              <a:gd name="connsiteY24" fmla="*/ 1956799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14710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72823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90574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804012" h="5747983">
                <a:moveTo>
                  <a:pt x="109182" y="179696"/>
                </a:moveTo>
                <a:cubicBezTo>
                  <a:pt x="159909" y="171892"/>
                  <a:pt x="263715" y="166109"/>
                  <a:pt x="327546" y="138753"/>
                </a:cubicBezTo>
                <a:cubicBezTo>
                  <a:pt x="551206" y="42899"/>
                  <a:pt x="252383" y="161820"/>
                  <a:pt x="423081" y="97809"/>
                </a:cubicBezTo>
                <a:cubicBezTo>
                  <a:pt x="433048" y="94072"/>
                  <a:pt x="510141" y="61291"/>
                  <a:pt x="532263" y="56866"/>
                </a:cubicBezTo>
                <a:cubicBezTo>
                  <a:pt x="816589" y="0"/>
                  <a:pt x="419731" y="95234"/>
                  <a:pt x="736979" y="15923"/>
                </a:cubicBezTo>
                <a:cubicBezTo>
                  <a:pt x="801440" y="20220"/>
                  <a:pt x="1029667" y="34300"/>
                  <a:pt x="1105469" y="43218"/>
                </a:cubicBezTo>
                <a:cubicBezTo>
                  <a:pt x="1128507" y="45928"/>
                  <a:pt x="1150827" y="53052"/>
                  <a:pt x="1173708" y="56866"/>
                </a:cubicBezTo>
                <a:lnTo>
                  <a:pt x="1433015" y="97809"/>
                </a:lnTo>
                <a:cubicBezTo>
                  <a:pt x="1455761" y="106908"/>
                  <a:pt x="1478315" y="116503"/>
                  <a:pt x="1501254" y="125105"/>
                </a:cubicBezTo>
                <a:cubicBezTo>
                  <a:pt x="1514724" y="130156"/>
                  <a:pt x="1528974" y="133086"/>
                  <a:pt x="1542197" y="138753"/>
                </a:cubicBezTo>
                <a:cubicBezTo>
                  <a:pt x="1560897" y="146767"/>
                  <a:pt x="1577301" y="160202"/>
                  <a:pt x="1596788" y="166048"/>
                </a:cubicBezTo>
                <a:cubicBezTo>
                  <a:pt x="1623293" y="173999"/>
                  <a:pt x="1651379" y="175147"/>
                  <a:pt x="1678675" y="179696"/>
                </a:cubicBezTo>
                <a:cubicBezTo>
                  <a:pt x="1743784" y="205739"/>
                  <a:pt x="1758722" y="213263"/>
                  <a:pt x="1828800" y="234287"/>
                </a:cubicBezTo>
                <a:cubicBezTo>
                  <a:pt x="1867347" y="245851"/>
                  <a:pt x="1912670" y="253791"/>
                  <a:pt x="1951630" y="261583"/>
                </a:cubicBezTo>
                <a:cubicBezTo>
                  <a:pt x="1965278" y="288878"/>
                  <a:pt x="1974263" y="319055"/>
                  <a:pt x="1992573" y="343469"/>
                </a:cubicBezTo>
                <a:cubicBezTo>
                  <a:pt x="2002415" y="356591"/>
                  <a:pt x="2020916" y="360264"/>
                  <a:pt x="2033517" y="370765"/>
                </a:cubicBezTo>
                <a:cubicBezTo>
                  <a:pt x="2062481" y="394902"/>
                  <a:pt x="2078437" y="425141"/>
                  <a:pt x="2115403" y="439003"/>
                </a:cubicBezTo>
                <a:cubicBezTo>
                  <a:pt x="2137123" y="447148"/>
                  <a:pt x="2161138" y="447025"/>
                  <a:pt x="2183642" y="452651"/>
                </a:cubicBezTo>
                <a:cubicBezTo>
                  <a:pt x="2352258" y="494806"/>
                  <a:pt x="2725368" y="1428564"/>
                  <a:pt x="2894630" y="1452743"/>
                </a:cubicBezTo>
                <a:cubicBezTo>
                  <a:pt x="2980201" y="1664827"/>
                  <a:pt x="2846625" y="1644764"/>
                  <a:pt x="2750614" y="1740775"/>
                </a:cubicBezTo>
                <a:lnTo>
                  <a:pt x="2606598" y="1812783"/>
                </a:lnTo>
                <a:cubicBezTo>
                  <a:pt x="2543315" y="1847173"/>
                  <a:pt x="2354570" y="1908794"/>
                  <a:pt x="2318566" y="1956799"/>
                </a:cubicBezTo>
                <a:cubicBezTo>
                  <a:pt x="2282562" y="2004804"/>
                  <a:pt x="2318566" y="2052810"/>
                  <a:pt x="2390574" y="2100815"/>
                </a:cubicBezTo>
                <a:cubicBezTo>
                  <a:pt x="2462582" y="2148820"/>
                  <a:pt x="2606598" y="2220828"/>
                  <a:pt x="2750614" y="2244831"/>
                </a:cubicBezTo>
                <a:cubicBezTo>
                  <a:pt x="2894630" y="2268834"/>
                  <a:pt x="3134657" y="2268834"/>
                  <a:pt x="3254670" y="2244831"/>
                </a:cubicBezTo>
                <a:cubicBezTo>
                  <a:pt x="3374683" y="2220828"/>
                  <a:pt x="3434690" y="2160821"/>
                  <a:pt x="3470694" y="2100815"/>
                </a:cubicBezTo>
                <a:lnTo>
                  <a:pt x="3470694" y="1884791"/>
                </a:lnTo>
                <a:cubicBezTo>
                  <a:pt x="3626711" y="1668767"/>
                  <a:pt x="4259641" y="977397"/>
                  <a:pt x="4406798" y="804671"/>
                </a:cubicBezTo>
                <a:cubicBezTo>
                  <a:pt x="4409939" y="823967"/>
                  <a:pt x="4339988" y="839338"/>
                  <a:pt x="4353636" y="848436"/>
                </a:cubicBezTo>
                <a:cubicBezTo>
                  <a:pt x="4358185" y="862084"/>
                  <a:pt x="4360850" y="876513"/>
                  <a:pt x="4367284" y="889380"/>
                </a:cubicBezTo>
                <a:cubicBezTo>
                  <a:pt x="4374619" y="904051"/>
                  <a:pt x="4388118" y="915247"/>
                  <a:pt x="4394579" y="930323"/>
                </a:cubicBezTo>
                <a:cubicBezTo>
                  <a:pt x="4401968" y="947563"/>
                  <a:pt x="4403292" y="966818"/>
                  <a:pt x="4408227" y="984914"/>
                </a:cubicBezTo>
                <a:cubicBezTo>
                  <a:pt x="4416941" y="1016866"/>
                  <a:pt x="4426424" y="1048603"/>
                  <a:pt x="4435523" y="1080448"/>
                </a:cubicBezTo>
                <a:cubicBezTo>
                  <a:pt x="4430974" y="1130490"/>
                  <a:pt x="4428516" y="1180766"/>
                  <a:pt x="4421875" y="1230574"/>
                </a:cubicBezTo>
                <a:cubicBezTo>
                  <a:pt x="4419396" y="1249167"/>
                  <a:pt x="4417533" y="1268879"/>
                  <a:pt x="4408227" y="1285165"/>
                </a:cubicBezTo>
                <a:cubicBezTo>
                  <a:pt x="4398651" y="1301923"/>
                  <a:pt x="4380932" y="1312460"/>
                  <a:pt x="4367284" y="1326108"/>
                </a:cubicBezTo>
                <a:cubicBezTo>
                  <a:pt x="4362735" y="1339756"/>
                  <a:pt x="4357588" y="1353219"/>
                  <a:pt x="4353636" y="1367051"/>
                </a:cubicBezTo>
                <a:cubicBezTo>
                  <a:pt x="4348483" y="1385086"/>
                  <a:pt x="4347377" y="1404402"/>
                  <a:pt x="4339988" y="1421642"/>
                </a:cubicBezTo>
                <a:cubicBezTo>
                  <a:pt x="4333527" y="1436718"/>
                  <a:pt x="4321791" y="1448938"/>
                  <a:pt x="4312693" y="1462586"/>
                </a:cubicBezTo>
                <a:cubicBezTo>
                  <a:pt x="4317242" y="1526275"/>
                  <a:pt x="4319656" y="1590153"/>
                  <a:pt x="4326340" y="1653654"/>
                </a:cubicBezTo>
                <a:cubicBezTo>
                  <a:pt x="4328768" y="1676723"/>
                  <a:pt x="4338885" y="1698722"/>
                  <a:pt x="4339988" y="1721893"/>
                </a:cubicBezTo>
                <a:cubicBezTo>
                  <a:pt x="4347997" y="1890086"/>
                  <a:pt x="4341348" y="2058925"/>
                  <a:pt x="4353636" y="2226860"/>
                </a:cubicBezTo>
                <a:cubicBezTo>
                  <a:pt x="4355121" y="2247151"/>
                  <a:pt x="4372917" y="2262751"/>
                  <a:pt x="4380931" y="2281451"/>
                </a:cubicBezTo>
                <a:cubicBezTo>
                  <a:pt x="4386598" y="2294674"/>
                  <a:pt x="4388145" y="2309527"/>
                  <a:pt x="4394579" y="2322394"/>
                </a:cubicBezTo>
                <a:cubicBezTo>
                  <a:pt x="4431948" y="2397132"/>
                  <a:pt x="4445541" y="2348821"/>
                  <a:pt x="4476466" y="2472520"/>
                </a:cubicBezTo>
                <a:cubicBezTo>
                  <a:pt x="4499334" y="2563991"/>
                  <a:pt x="4478866" y="2492568"/>
                  <a:pt x="4517409" y="2595350"/>
                </a:cubicBezTo>
                <a:cubicBezTo>
                  <a:pt x="4522460" y="2608820"/>
                  <a:pt x="4525390" y="2623070"/>
                  <a:pt x="4531057" y="2636293"/>
                </a:cubicBezTo>
                <a:cubicBezTo>
                  <a:pt x="4539071" y="2654993"/>
                  <a:pt x="4550338" y="2672184"/>
                  <a:pt x="4558352" y="2690884"/>
                </a:cubicBezTo>
                <a:cubicBezTo>
                  <a:pt x="4581942" y="2745929"/>
                  <a:pt x="4573840" y="2788256"/>
                  <a:pt x="4626591" y="2841009"/>
                </a:cubicBezTo>
                <a:lnTo>
                  <a:pt x="4667534" y="2881953"/>
                </a:lnTo>
                <a:lnTo>
                  <a:pt x="4722126" y="3045726"/>
                </a:lnTo>
                <a:cubicBezTo>
                  <a:pt x="4731902" y="3084831"/>
                  <a:pt x="4761673" y="3209070"/>
                  <a:pt x="4776717" y="3250442"/>
                </a:cubicBezTo>
                <a:cubicBezTo>
                  <a:pt x="4783670" y="3269562"/>
                  <a:pt x="4794914" y="3286836"/>
                  <a:pt x="4804012" y="3305033"/>
                </a:cubicBezTo>
                <a:cubicBezTo>
                  <a:pt x="4800512" y="3382039"/>
                  <a:pt x="4789186" y="3688285"/>
                  <a:pt x="4776717" y="3796353"/>
                </a:cubicBezTo>
                <a:cubicBezTo>
                  <a:pt x="4770373" y="3851332"/>
                  <a:pt x="4759039" y="3905624"/>
                  <a:pt x="4749421" y="3960126"/>
                </a:cubicBezTo>
                <a:cubicBezTo>
                  <a:pt x="4745390" y="3982970"/>
                  <a:pt x="4743108" y="4006359"/>
                  <a:pt x="4735773" y="4028365"/>
                </a:cubicBezTo>
                <a:cubicBezTo>
                  <a:pt x="4729339" y="4047666"/>
                  <a:pt x="4716492" y="4064256"/>
                  <a:pt x="4708478" y="4082956"/>
                </a:cubicBezTo>
                <a:cubicBezTo>
                  <a:pt x="4648243" y="4223505"/>
                  <a:pt x="4758049" y="3997463"/>
                  <a:pt x="4667534" y="4178490"/>
                </a:cubicBezTo>
                <a:cubicBezTo>
                  <a:pt x="4672287" y="4216513"/>
                  <a:pt x="4687296" y="4341769"/>
                  <a:pt x="4694830" y="4383206"/>
                </a:cubicBezTo>
                <a:cubicBezTo>
                  <a:pt x="4698185" y="4401660"/>
                  <a:pt x="4704799" y="4419404"/>
                  <a:pt x="4708478" y="4437797"/>
                </a:cubicBezTo>
                <a:cubicBezTo>
                  <a:pt x="4718453" y="4487672"/>
                  <a:pt x="4726675" y="4537881"/>
                  <a:pt x="4735773" y="4587923"/>
                </a:cubicBezTo>
                <a:cubicBezTo>
                  <a:pt x="4726675" y="4610669"/>
                  <a:pt x="4717080" y="4633223"/>
                  <a:pt x="4708478" y="4656162"/>
                </a:cubicBezTo>
                <a:cubicBezTo>
                  <a:pt x="4703427" y="4669632"/>
                  <a:pt x="4705002" y="4686933"/>
                  <a:pt x="4694830" y="4697105"/>
                </a:cubicBezTo>
                <a:cubicBezTo>
                  <a:pt x="4684658" y="4707277"/>
                  <a:pt x="4667535" y="4706204"/>
                  <a:pt x="4653887" y="4710753"/>
                </a:cubicBezTo>
                <a:cubicBezTo>
                  <a:pt x="4649338" y="4724401"/>
                  <a:pt x="4644191" y="4737864"/>
                  <a:pt x="4640239" y="4751696"/>
                </a:cubicBezTo>
                <a:cubicBezTo>
                  <a:pt x="4635086" y="4769731"/>
                  <a:pt x="4636996" y="4790680"/>
                  <a:pt x="4626591" y="4806287"/>
                </a:cubicBezTo>
                <a:cubicBezTo>
                  <a:pt x="4617493" y="4819935"/>
                  <a:pt x="4599296" y="4824484"/>
                  <a:pt x="4585648" y="4833583"/>
                </a:cubicBezTo>
                <a:cubicBezTo>
                  <a:pt x="4581099" y="4851780"/>
                  <a:pt x="4579389" y="4870934"/>
                  <a:pt x="4572000" y="4888174"/>
                </a:cubicBezTo>
                <a:cubicBezTo>
                  <a:pt x="4557749" y="4921427"/>
                  <a:pt x="4528357" y="4945465"/>
                  <a:pt x="4503761" y="4970060"/>
                </a:cubicBezTo>
                <a:cubicBezTo>
                  <a:pt x="4487073" y="5003437"/>
                  <a:pt x="4473286" y="5036655"/>
                  <a:pt x="4449170" y="5065594"/>
                </a:cubicBezTo>
                <a:cubicBezTo>
                  <a:pt x="4436814" y="5080421"/>
                  <a:pt x="4420788" y="5091884"/>
                  <a:pt x="4408227" y="5106538"/>
                </a:cubicBezTo>
                <a:cubicBezTo>
                  <a:pt x="4393424" y="5123808"/>
                  <a:pt x="4380932" y="5142932"/>
                  <a:pt x="4367284" y="5161129"/>
                </a:cubicBezTo>
                <a:cubicBezTo>
                  <a:pt x="4362735" y="5179326"/>
                  <a:pt x="4364393" y="5200354"/>
                  <a:pt x="4353636" y="5215720"/>
                </a:cubicBezTo>
                <a:cubicBezTo>
                  <a:pt x="4312738" y="5274145"/>
                  <a:pt x="4281522" y="5291091"/>
                  <a:pt x="4230806" y="5324902"/>
                </a:cubicBezTo>
                <a:cubicBezTo>
                  <a:pt x="4226257" y="5338550"/>
                  <a:pt x="4225990" y="5354489"/>
                  <a:pt x="4217158" y="5365845"/>
                </a:cubicBezTo>
                <a:cubicBezTo>
                  <a:pt x="4164871" y="5433071"/>
                  <a:pt x="4135143" y="5450836"/>
                  <a:pt x="4067033" y="5488675"/>
                </a:cubicBezTo>
                <a:cubicBezTo>
                  <a:pt x="4049248" y="5498555"/>
                  <a:pt x="4030106" y="5505877"/>
                  <a:pt x="4012442" y="5515971"/>
                </a:cubicBezTo>
                <a:cubicBezTo>
                  <a:pt x="3962053" y="5544765"/>
                  <a:pt x="3976890" y="5548069"/>
                  <a:pt x="3916908" y="5570562"/>
                </a:cubicBezTo>
                <a:cubicBezTo>
                  <a:pt x="3899345" y="5577148"/>
                  <a:pt x="3880514" y="5579660"/>
                  <a:pt x="3862317" y="5584209"/>
                </a:cubicBezTo>
                <a:cubicBezTo>
                  <a:pt x="3757992" y="5636373"/>
                  <a:pt x="3861775" y="5591169"/>
                  <a:pt x="3725839" y="5625153"/>
                </a:cubicBezTo>
                <a:cubicBezTo>
                  <a:pt x="3521162" y="5676322"/>
                  <a:pt x="3809770" y="5639693"/>
                  <a:pt x="3466531" y="5666096"/>
                </a:cubicBezTo>
                <a:cubicBezTo>
                  <a:pt x="3439236" y="5675194"/>
                  <a:pt x="3412858" y="5687748"/>
                  <a:pt x="3384645" y="5693391"/>
                </a:cubicBezTo>
                <a:cubicBezTo>
                  <a:pt x="3263961" y="5717528"/>
                  <a:pt x="3028905" y="5737154"/>
                  <a:pt x="2920621" y="5747983"/>
                </a:cubicBezTo>
                <a:cubicBezTo>
                  <a:pt x="2802340" y="5743434"/>
                  <a:pt x="2683702" y="5744589"/>
                  <a:pt x="2565779" y="5734335"/>
                </a:cubicBezTo>
                <a:cubicBezTo>
                  <a:pt x="2474122" y="5726365"/>
                  <a:pt x="2382636" y="5713349"/>
                  <a:pt x="2292824" y="5693391"/>
                </a:cubicBezTo>
                <a:cubicBezTo>
                  <a:pt x="2142981" y="5660093"/>
                  <a:pt x="2211365" y="5672991"/>
                  <a:pt x="2088108" y="5652448"/>
                </a:cubicBezTo>
                <a:cubicBezTo>
                  <a:pt x="1958782" y="5587786"/>
                  <a:pt x="2127359" y="5663785"/>
                  <a:pt x="1883391" y="5611505"/>
                </a:cubicBezTo>
                <a:cubicBezTo>
                  <a:pt x="1867353" y="5608068"/>
                  <a:pt x="1856689" y="5592347"/>
                  <a:pt x="1842448" y="5584209"/>
                </a:cubicBezTo>
                <a:cubicBezTo>
                  <a:pt x="1824784" y="5574115"/>
                  <a:pt x="1807158" y="5563348"/>
                  <a:pt x="1787857" y="5556914"/>
                </a:cubicBezTo>
                <a:cubicBezTo>
                  <a:pt x="1752268" y="5545051"/>
                  <a:pt x="1715069" y="5538717"/>
                  <a:pt x="1678675" y="5529618"/>
                </a:cubicBezTo>
                <a:cubicBezTo>
                  <a:pt x="1665027" y="5520520"/>
                  <a:pt x="1652872" y="5508632"/>
                  <a:pt x="1637731" y="5502323"/>
                </a:cubicBezTo>
                <a:cubicBezTo>
                  <a:pt x="1597893" y="5485724"/>
                  <a:pt x="1514902" y="5461380"/>
                  <a:pt x="1514902" y="5461380"/>
                </a:cubicBezTo>
                <a:cubicBezTo>
                  <a:pt x="1398898" y="5384044"/>
                  <a:pt x="1557857" y="5483386"/>
                  <a:pt x="1419367" y="5420436"/>
                </a:cubicBezTo>
                <a:cubicBezTo>
                  <a:pt x="1207172" y="5323983"/>
                  <a:pt x="1399487" y="5391064"/>
                  <a:pt x="1282890" y="5352197"/>
                </a:cubicBezTo>
                <a:cubicBezTo>
                  <a:pt x="1270520" y="5342919"/>
                  <a:pt x="1207316" y="5293940"/>
                  <a:pt x="1187355" y="5283959"/>
                </a:cubicBezTo>
                <a:cubicBezTo>
                  <a:pt x="1174488" y="5277525"/>
                  <a:pt x="1159279" y="5276745"/>
                  <a:pt x="1146412" y="5270311"/>
                </a:cubicBezTo>
                <a:cubicBezTo>
                  <a:pt x="1052166" y="5223187"/>
                  <a:pt x="1164490" y="5257769"/>
                  <a:pt x="1050878" y="5229368"/>
                </a:cubicBezTo>
                <a:cubicBezTo>
                  <a:pt x="1032681" y="5220269"/>
                  <a:pt x="1014987" y="5210086"/>
                  <a:pt x="996287" y="5202072"/>
                </a:cubicBezTo>
                <a:cubicBezTo>
                  <a:pt x="983064" y="5196405"/>
                  <a:pt x="967313" y="5196404"/>
                  <a:pt x="955343" y="5188424"/>
                </a:cubicBezTo>
                <a:cubicBezTo>
                  <a:pt x="915614" y="5161938"/>
                  <a:pt x="914218" y="5141398"/>
                  <a:pt x="887105" y="5106538"/>
                </a:cubicBezTo>
                <a:cubicBezTo>
                  <a:pt x="866590" y="5080161"/>
                  <a:pt x="811354" y="5011568"/>
                  <a:pt x="777923" y="4983708"/>
                </a:cubicBezTo>
                <a:cubicBezTo>
                  <a:pt x="765322" y="4973207"/>
                  <a:pt x="749580" y="4966913"/>
                  <a:pt x="736979" y="4956412"/>
                </a:cubicBezTo>
                <a:cubicBezTo>
                  <a:pt x="684176" y="4912410"/>
                  <a:pt x="706498" y="4911699"/>
                  <a:pt x="641445" y="4874526"/>
                </a:cubicBezTo>
                <a:cubicBezTo>
                  <a:pt x="628955" y="4867389"/>
                  <a:pt x="614150" y="4865427"/>
                  <a:pt x="600502" y="4860878"/>
                </a:cubicBezTo>
                <a:cubicBezTo>
                  <a:pt x="480893" y="4741272"/>
                  <a:pt x="627259" y="4892988"/>
                  <a:pt x="532263" y="4778991"/>
                </a:cubicBezTo>
                <a:cubicBezTo>
                  <a:pt x="499425" y="4739585"/>
                  <a:pt x="490634" y="4737591"/>
                  <a:pt x="450376" y="4710753"/>
                </a:cubicBezTo>
                <a:cubicBezTo>
                  <a:pt x="414299" y="4602515"/>
                  <a:pt x="468806" y="4745699"/>
                  <a:pt x="395785" y="4628866"/>
                </a:cubicBezTo>
                <a:cubicBezTo>
                  <a:pt x="345500" y="4548410"/>
                  <a:pt x="386600" y="4583199"/>
                  <a:pt x="354842" y="4519684"/>
                </a:cubicBezTo>
                <a:cubicBezTo>
                  <a:pt x="347506" y="4505013"/>
                  <a:pt x="336645" y="4492389"/>
                  <a:pt x="327546" y="4478741"/>
                </a:cubicBezTo>
                <a:cubicBezTo>
                  <a:pt x="322997" y="4465093"/>
                  <a:pt x="319566" y="4451020"/>
                  <a:pt x="313899" y="4437797"/>
                </a:cubicBezTo>
                <a:cubicBezTo>
                  <a:pt x="305885" y="4419097"/>
                  <a:pt x="293747" y="4402256"/>
                  <a:pt x="286603" y="4383206"/>
                </a:cubicBezTo>
                <a:cubicBezTo>
                  <a:pt x="264044" y="4323051"/>
                  <a:pt x="285656" y="4330019"/>
                  <a:pt x="245660" y="4274024"/>
                </a:cubicBezTo>
                <a:cubicBezTo>
                  <a:pt x="234442" y="4258318"/>
                  <a:pt x="218365" y="4246729"/>
                  <a:pt x="204717" y="4233081"/>
                </a:cubicBezTo>
                <a:cubicBezTo>
                  <a:pt x="185972" y="4176847"/>
                  <a:pt x="187015" y="4168007"/>
                  <a:pt x="136478" y="4110251"/>
                </a:cubicBezTo>
                <a:cubicBezTo>
                  <a:pt x="125677" y="4097907"/>
                  <a:pt x="109182" y="4092054"/>
                  <a:pt x="95534" y="4082956"/>
                </a:cubicBezTo>
                <a:cubicBezTo>
                  <a:pt x="253" y="3940034"/>
                  <a:pt x="45012" y="4033621"/>
                  <a:pt x="13648" y="3782705"/>
                </a:cubicBezTo>
                <a:cubicBezTo>
                  <a:pt x="18197" y="3468806"/>
                  <a:pt x="14749" y="3154690"/>
                  <a:pt x="27296" y="2841009"/>
                </a:cubicBezTo>
                <a:cubicBezTo>
                  <a:pt x="32959" y="2699437"/>
                  <a:pt x="68239" y="2417929"/>
                  <a:pt x="68239" y="2417929"/>
                </a:cubicBezTo>
                <a:cubicBezTo>
                  <a:pt x="63690" y="2258705"/>
                  <a:pt x="63945" y="2099271"/>
                  <a:pt x="54591" y="1940257"/>
                </a:cubicBezTo>
                <a:cubicBezTo>
                  <a:pt x="48380" y="1834661"/>
                  <a:pt x="18270" y="1667735"/>
                  <a:pt x="0" y="1558120"/>
                </a:cubicBezTo>
                <a:cubicBezTo>
                  <a:pt x="9099" y="1271517"/>
                  <a:pt x="15522" y="984817"/>
                  <a:pt x="27296" y="698311"/>
                </a:cubicBezTo>
                <a:cubicBezTo>
                  <a:pt x="30934" y="609786"/>
                  <a:pt x="52208" y="482220"/>
                  <a:pt x="68239" y="398060"/>
                </a:cubicBezTo>
                <a:cubicBezTo>
                  <a:pt x="84653" y="311887"/>
                  <a:pt x="75978" y="266981"/>
                  <a:pt x="150126" y="220639"/>
                </a:cubicBezTo>
                <a:cubicBezTo>
                  <a:pt x="166032" y="210698"/>
                  <a:pt x="186520" y="211540"/>
                  <a:pt x="204717" y="206991"/>
                </a:cubicBezTo>
                <a:cubicBezTo>
                  <a:pt x="251013" y="176127"/>
                  <a:pt x="234062" y="191294"/>
                  <a:pt x="259308" y="1660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hlinkClick r:id="rId8" action="ppaction://hlinksldjump"/>
          </p:cNvPr>
          <p:cNvSpPr/>
          <p:nvPr/>
        </p:nvSpPr>
        <p:spPr>
          <a:xfrm>
            <a:off x="2195736" y="2492896"/>
            <a:ext cx="108012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3" name="Rettangolo arrotondato 2">
            <a:hlinkClick r:id="rId4" action="ppaction://hlinksldjump"/>
          </p:cNvPr>
          <p:cNvSpPr/>
          <p:nvPr/>
        </p:nvSpPr>
        <p:spPr>
          <a:xfrm>
            <a:off x="7020272" y="836712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-122830" y="680113"/>
            <a:ext cx="4804012" cy="5747983"/>
          </a:xfrm>
          <a:custGeom>
            <a:avLst/>
            <a:gdLst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44454 w 4804012"/>
              <a:gd name="connsiteY27" fmla="*/ 739254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334790 w 4804012"/>
              <a:gd name="connsiteY29" fmla="*/ 732663 h 5747983"/>
              <a:gd name="connsiteX30" fmla="*/ 4478806 w 4804012"/>
              <a:gd name="connsiteY30" fmla="*/ 804671 h 5747983"/>
              <a:gd name="connsiteX31" fmla="*/ 4353636 w 4804012"/>
              <a:gd name="connsiteY31" fmla="*/ 848436 h 5747983"/>
              <a:gd name="connsiteX32" fmla="*/ 4367284 w 4804012"/>
              <a:gd name="connsiteY32" fmla="*/ 889380 h 5747983"/>
              <a:gd name="connsiteX33" fmla="*/ 4394579 w 4804012"/>
              <a:gd name="connsiteY33" fmla="*/ 930323 h 5747983"/>
              <a:gd name="connsiteX34" fmla="*/ 4408227 w 4804012"/>
              <a:gd name="connsiteY34" fmla="*/ 984914 h 5747983"/>
              <a:gd name="connsiteX35" fmla="*/ 4435523 w 4804012"/>
              <a:gd name="connsiteY35" fmla="*/ 1080448 h 5747983"/>
              <a:gd name="connsiteX36" fmla="*/ 4421875 w 4804012"/>
              <a:gd name="connsiteY36" fmla="*/ 1230574 h 5747983"/>
              <a:gd name="connsiteX37" fmla="*/ 4408227 w 4804012"/>
              <a:gd name="connsiteY37" fmla="*/ 1285165 h 5747983"/>
              <a:gd name="connsiteX38" fmla="*/ 4367284 w 4804012"/>
              <a:gd name="connsiteY38" fmla="*/ 1326108 h 5747983"/>
              <a:gd name="connsiteX39" fmla="*/ 4353636 w 4804012"/>
              <a:gd name="connsiteY39" fmla="*/ 1367051 h 5747983"/>
              <a:gd name="connsiteX40" fmla="*/ 4339988 w 4804012"/>
              <a:gd name="connsiteY40" fmla="*/ 1421642 h 5747983"/>
              <a:gd name="connsiteX41" fmla="*/ 4312693 w 4804012"/>
              <a:gd name="connsiteY41" fmla="*/ 1462586 h 5747983"/>
              <a:gd name="connsiteX42" fmla="*/ 4326340 w 4804012"/>
              <a:gd name="connsiteY42" fmla="*/ 1653654 h 5747983"/>
              <a:gd name="connsiteX43" fmla="*/ 4339988 w 4804012"/>
              <a:gd name="connsiteY43" fmla="*/ 1721893 h 5747983"/>
              <a:gd name="connsiteX44" fmla="*/ 4353636 w 4804012"/>
              <a:gd name="connsiteY44" fmla="*/ 2226860 h 5747983"/>
              <a:gd name="connsiteX45" fmla="*/ 4380931 w 4804012"/>
              <a:gd name="connsiteY45" fmla="*/ 2281451 h 5747983"/>
              <a:gd name="connsiteX46" fmla="*/ 4394579 w 4804012"/>
              <a:gd name="connsiteY46" fmla="*/ 2322394 h 5747983"/>
              <a:gd name="connsiteX47" fmla="*/ 4476466 w 4804012"/>
              <a:gd name="connsiteY47" fmla="*/ 2472520 h 5747983"/>
              <a:gd name="connsiteX48" fmla="*/ 4517409 w 4804012"/>
              <a:gd name="connsiteY48" fmla="*/ 2595350 h 5747983"/>
              <a:gd name="connsiteX49" fmla="*/ 4531057 w 4804012"/>
              <a:gd name="connsiteY49" fmla="*/ 2636293 h 5747983"/>
              <a:gd name="connsiteX50" fmla="*/ 4558352 w 4804012"/>
              <a:gd name="connsiteY50" fmla="*/ 2690884 h 5747983"/>
              <a:gd name="connsiteX51" fmla="*/ 4626591 w 4804012"/>
              <a:gd name="connsiteY51" fmla="*/ 2841009 h 5747983"/>
              <a:gd name="connsiteX52" fmla="*/ 4667534 w 4804012"/>
              <a:gd name="connsiteY52" fmla="*/ 2881953 h 5747983"/>
              <a:gd name="connsiteX53" fmla="*/ 4722126 w 4804012"/>
              <a:gd name="connsiteY53" fmla="*/ 3045726 h 5747983"/>
              <a:gd name="connsiteX54" fmla="*/ 4776717 w 4804012"/>
              <a:gd name="connsiteY54" fmla="*/ 3250442 h 5747983"/>
              <a:gd name="connsiteX55" fmla="*/ 4804012 w 4804012"/>
              <a:gd name="connsiteY55" fmla="*/ 3305033 h 5747983"/>
              <a:gd name="connsiteX56" fmla="*/ 4776717 w 4804012"/>
              <a:gd name="connsiteY56" fmla="*/ 3796353 h 5747983"/>
              <a:gd name="connsiteX57" fmla="*/ 4749421 w 4804012"/>
              <a:gd name="connsiteY57" fmla="*/ 3960126 h 5747983"/>
              <a:gd name="connsiteX58" fmla="*/ 4735773 w 4804012"/>
              <a:gd name="connsiteY58" fmla="*/ 4028365 h 5747983"/>
              <a:gd name="connsiteX59" fmla="*/ 4708478 w 4804012"/>
              <a:gd name="connsiteY59" fmla="*/ 4082956 h 5747983"/>
              <a:gd name="connsiteX60" fmla="*/ 4667534 w 4804012"/>
              <a:gd name="connsiteY60" fmla="*/ 4178490 h 5747983"/>
              <a:gd name="connsiteX61" fmla="*/ 4694830 w 4804012"/>
              <a:gd name="connsiteY61" fmla="*/ 4383206 h 5747983"/>
              <a:gd name="connsiteX62" fmla="*/ 4708478 w 4804012"/>
              <a:gd name="connsiteY62" fmla="*/ 4437797 h 5747983"/>
              <a:gd name="connsiteX63" fmla="*/ 4735773 w 4804012"/>
              <a:gd name="connsiteY63" fmla="*/ 4587923 h 5747983"/>
              <a:gd name="connsiteX64" fmla="*/ 4708478 w 4804012"/>
              <a:gd name="connsiteY64" fmla="*/ 4656162 h 5747983"/>
              <a:gd name="connsiteX65" fmla="*/ 4694830 w 4804012"/>
              <a:gd name="connsiteY65" fmla="*/ 4697105 h 5747983"/>
              <a:gd name="connsiteX66" fmla="*/ 4653887 w 4804012"/>
              <a:gd name="connsiteY66" fmla="*/ 4710753 h 5747983"/>
              <a:gd name="connsiteX67" fmla="*/ 4640239 w 4804012"/>
              <a:gd name="connsiteY67" fmla="*/ 4751696 h 5747983"/>
              <a:gd name="connsiteX68" fmla="*/ 4626591 w 4804012"/>
              <a:gd name="connsiteY68" fmla="*/ 4806287 h 5747983"/>
              <a:gd name="connsiteX69" fmla="*/ 4585648 w 4804012"/>
              <a:gd name="connsiteY69" fmla="*/ 4833583 h 5747983"/>
              <a:gd name="connsiteX70" fmla="*/ 4572000 w 4804012"/>
              <a:gd name="connsiteY70" fmla="*/ 4888174 h 5747983"/>
              <a:gd name="connsiteX71" fmla="*/ 4503761 w 4804012"/>
              <a:gd name="connsiteY71" fmla="*/ 4970060 h 5747983"/>
              <a:gd name="connsiteX72" fmla="*/ 4449170 w 4804012"/>
              <a:gd name="connsiteY72" fmla="*/ 5065594 h 5747983"/>
              <a:gd name="connsiteX73" fmla="*/ 4408227 w 4804012"/>
              <a:gd name="connsiteY73" fmla="*/ 5106538 h 5747983"/>
              <a:gd name="connsiteX74" fmla="*/ 4367284 w 4804012"/>
              <a:gd name="connsiteY74" fmla="*/ 5161129 h 5747983"/>
              <a:gd name="connsiteX75" fmla="*/ 4353636 w 4804012"/>
              <a:gd name="connsiteY75" fmla="*/ 5215720 h 5747983"/>
              <a:gd name="connsiteX76" fmla="*/ 4230806 w 4804012"/>
              <a:gd name="connsiteY76" fmla="*/ 5324902 h 5747983"/>
              <a:gd name="connsiteX77" fmla="*/ 4217158 w 4804012"/>
              <a:gd name="connsiteY77" fmla="*/ 5365845 h 5747983"/>
              <a:gd name="connsiteX78" fmla="*/ 4067033 w 4804012"/>
              <a:gd name="connsiteY78" fmla="*/ 5488675 h 5747983"/>
              <a:gd name="connsiteX79" fmla="*/ 4012442 w 4804012"/>
              <a:gd name="connsiteY79" fmla="*/ 5515971 h 5747983"/>
              <a:gd name="connsiteX80" fmla="*/ 3916908 w 4804012"/>
              <a:gd name="connsiteY80" fmla="*/ 5570562 h 5747983"/>
              <a:gd name="connsiteX81" fmla="*/ 3862317 w 4804012"/>
              <a:gd name="connsiteY81" fmla="*/ 5584209 h 5747983"/>
              <a:gd name="connsiteX82" fmla="*/ 3725839 w 4804012"/>
              <a:gd name="connsiteY82" fmla="*/ 5625153 h 5747983"/>
              <a:gd name="connsiteX83" fmla="*/ 3466531 w 4804012"/>
              <a:gd name="connsiteY83" fmla="*/ 5666096 h 5747983"/>
              <a:gd name="connsiteX84" fmla="*/ 3384645 w 4804012"/>
              <a:gd name="connsiteY84" fmla="*/ 5693391 h 5747983"/>
              <a:gd name="connsiteX85" fmla="*/ 2920621 w 4804012"/>
              <a:gd name="connsiteY85" fmla="*/ 5747983 h 5747983"/>
              <a:gd name="connsiteX86" fmla="*/ 2565779 w 4804012"/>
              <a:gd name="connsiteY86" fmla="*/ 5734335 h 5747983"/>
              <a:gd name="connsiteX87" fmla="*/ 2292824 w 4804012"/>
              <a:gd name="connsiteY87" fmla="*/ 5693391 h 5747983"/>
              <a:gd name="connsiteX88" fmla="*/ 2088108 w 4804012"/>
              <a:gd name="connsiteY88" fmla="*/ 5652448 h 5747983"/>
              <a:gd name="connsiteX89" fmla="*/ 1883391 w 4804012"/>
              <a:gd name="connsiteY89" fmla="*/ 5611505 h 5747983"/>
              <a:gd name="connsiteX90" fmla="*/ 1842448 w 4804012"/>
              <a:gd name="connsiteY90" fmla="*/ 5584209 h 5747983"/>
              <a:gd name="connsiteX91" fmla="*/ 1787857 w 4804012"/>
              <a:gd name="connsiteY91" fmla="*/ 5556914 h 5747983"/>
              <a:gd name="connsiteX92" fmla="*/ 1678675 w 4804012"/>
              <a:gd name="connsiteY92" fmla="*/ 5529618 h 5747983"/>
              <a:gd name="connsiteX93" fmla="*/ 1637731 w 4804012"/>
              <a:gd name="connsiteY93" fmla="*/ 5502323 h 5747983"/>
              <a:gd name="connsiteX94" fmla="*/ 1514902 w 4804012"/>
              <a:gd name="connsiteY94" fmla="*/ 5461380 h 5747983"/>
              <a:gd name="connsiteX95" fmla="*/ 1419367 w 4804012"/>
              <a:gd name="connsiteY95" fmla="*/ 5420436 h 5747983"/>
              <a:gd name="connsiteX96" fmla="*/ 1282890 w 4804012"/>
              <a:gd name="connsiteY96" fmla="*/ 5352197 h 5747983"/>
              <a:gd name="connsiteX97" fmla="*/ 1187355 w 4804012"/>
              <a:gd name="connsiteY97" fmla="*/ 5283959 h 5747983"/>
              <a:gd name="connsiteX98" fmla="*/ 1146412 w 4804012"/>
              <a:gd name="connsiteY98" fmla="*/ 5270311 h 5747983"/>
              <a:gd name="connsiteX99" fmla="*/ 1050878 w 4804012"/>
              <a:gd name="connsiteY99" fmla="*/ 5229368 h 5747983"/>
              <a:gd name="connsiteX100" fmla="*/ 996287 w 4804012"/>
              <a:gd name="connsiteY100" fmla="*/ 5202072 h 5747983"/>
              <a:gd name="connsiteX101" fmla="*/ 955343 w 4804012"/>
              <a:gd name="connsiteY101" fmla="*/ 5188424 h 5747983"/>
              <a:gd name="connsiteX102" fmla="*/ 887105 w 4804012"/>
              <a:gd name="connsiteY102" fmla="*/ 5106538 h 5747983"/>
              <a:gd name="connsiteX103" fmla="*/ 777923 w 4804012"/>
              <a:gd name="connsiteY103" fmla="*/ 4983708 h 5747983"/>
              <a:gd name="connsiteX104" fmla="*/ 736979 w 4804012"/>
              <a:gd name="connsiteY104" fmla="*/ 4956412 h 5747983"/>
              <a:gd name="connsiteX105" fmla="*/ 641445 w 4804012"/>
              <a:gd name="connsiteY105" fmla="*/ 4874526 h 5747983"/>
              <a:gd name="connsiteX106" fmla="*/ 600502 w 4804012"/>
              <a:gd name="connsiteY106" fmla="*/ 4860878 h 5747983"/>
              <a:gd name="connsiteX107" fmla="*/ 532263 w 4804012"/>
              <a:gd name="connsiteY107" fmla="*/ 4778991 h 5747983"/>
              <a:gd name="connsiteX108" fmla="*/ 450376 w 4804012"/>
              <a:gd name="connsiteY108" fmla="*/ 4710753 h 5747983"/>
              <a:gd name="connsiteX109" fmla="*/ 395785 w 4804012"/>
              <a:gd name="connsiteY109" fmla="*/ 4628866 h 5747983"/>
              <a:gd name="connsiteX110" fmla="*/ 354842 w 4804012"/>
              <a:gd name="connsiteY110" fmla="*/ 4519684 h 5747983"/>
              <a:gd name="connsiteX111" fmla="*/ 327546 w 4804012"/>
              <a:gd name="connsiteY111" fmla="*/ 4478741 h 5747983"/>
              <a:gd name="connsiteX112" fmla="*/ 313899 w 4804012"/>
              <a:gd name="connsiteY112" fmla="*/ 4437797 h 5747983"/>
              <a:gd name="connsiteX113" fmla="*/ 286603 w 4804012"/>
              <a:gd name="connsiteY113" fmla="*/ 4383206 h 5747983"/>
              <a:gd name="connsiteX114" fmla="*/ 245660 w 4804012"/>
              <a:gd name="connsiteY114" fmla="*/ 4274024 h 5747983"/>
              <a:gd name="connsiteX115" fmla="*/ 204717 w 4804012"/>
              <a:gd name="connsiteY115" fmla="*/ 4233081 h 5747983"/>
              <a:gd name="connsiteX116" fmla="*/ 136478 w 4804012"/>
              <a:gd name="connsiteY116" fmla="*/ 4110251 h 5747983"/>
              <a:gd name="connsiteX117" fmla="*/ 95534 w 4804012"/>
              <a:gd name="connsiteY117" fmla="*/ 4082956 h 5747983"/>
              <a:gd name="connsiteX118" fmla="*/ 13648 w 4804012"/>
              <a:gd name="connsiteY118" fmla="*/ 3782705 h 5747983"/>
              <a:gd name="connsiteX119" fmla="*/ 27296 w 4804012"/>
              <a:gd name="connsiteY119" fmla="*/ 2841009 h 5747983"/>
              <a:gd name="connsiteX120" fmla="*/ 68239 w 4804012"/>
              <a:gd name="connsiteY120" fmla="*/ 2417929 h 5747983"/>
              <a:gd name="connsiteX121" fmla="*/ 54591 w 4804012"/>
              <a:gd name="connsiteY121" fmla="*/ 1940257 h 5747983"/>
              <a:gd name="connsiteX122" fmla="*/ 0 w 4804012"/>
              <a:gd name="connsiteY122" fmla="*/ 1558120 h 5747983"/>
              <a:gd name="connsiteX123" fmla="*/ 27296 w 4804012"/>
              <a:gd name="connsiteY123" fmla="*/ 698311 h 5747983"/>
              <a:gd name="connsiteX124" fmla="*/ 68239 w 4804012"/>
              <a:gd name="connsiteY124" fmla="*/ 398060 h 5747983"/>
              <a:gd name="connsiteX125" fmla="*/ 150126 w 4804012"/>
              <a:gd name="connsiteY125" fmla="*/ 220639 h 5747983"/>
              <a:gd name="connsiteX126" fmla="*/ 204717 w 4804012"/>
              <a:gd name="connsiteY126" fmla="*/ 206991 h 5747983"/>
              <a:gd name="connsiteX127" fmla="*/ 259308 w 4804012"/>
              <a:gd name="connsiteY127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78806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1308727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181451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2894630 w 4804012"/>
              <a:gd name="connsiteY22" fmla="*/ 267687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4053385 w 4804012"/>
              <a:gd name="connsiteY24" fmla="*/ 657368 h 5747983"/>
              <a:gd name="connsiteX25" fmla="*/ 4203511 w 4804012"/>
              <a:gd name="connsiteY25" fmla="*/ 725606 h 5747983"/>
              <a:gd name="connsiteX26" fmla="*/ 4190774 w 4804012"/>
              <a:gd name="connsiteY26" fmla="*/ 660655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053385 w 4804012"/>
              <a:gd name="connsiteY23" fmla="*/ 657368 h 5747983"/>
              <a:gd name="connsiteX24" fmla="*/ 4203511 w 4804012"/>
              <a:gd name="connsiteY24" fmla="*/ 725606 h 5747983"/>
              <a:gd name="connsiteX25" fmla="*/ 4190774 w 4804012"/>
              <a:gd name="connsiteY25" fmla="*/ 660655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190774 w 4804012"/>
              <a:gd name="connsiteY24" fmla="*/ 66065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90574 w 4804012"/>
              <a:gd name="connsiteY18" fmla="*/ 444631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22622 w 4804012"/>
              <a:gd name="connsiteY18" fmla="*/ 1380735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78606 w 4804012"/>
              <a:gd name="connsiteY20" fmla="*/ 2244831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349663 w 4804012"/>
              <a:gd name="connsiteY20" fmla="*/ 2159906 h 5747983"/>
              <a:gd name="connsiteX21" fmla="*/ 2678606 w 4804012"/>
              <a:gd name="connsiteY21" fmla="*/ 2244831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349663 w 4804012"/>
              <a:gd name="connsiteY21" fmla="*/ 2159906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100815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86718 w 4804012"/>
              <a:gd name="connsiteY24" fmla="*/ 1956799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14710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72823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90574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804012" h="5747983">
                <a:moveTo>
                  <a:pt x="109182" y="179696"/>
                </a:moveTo>
                <a:cubicBezTo>
                  <a:pt x="159909" y="171892"/>
                  <a:pt x="263715" y="166109"/>
                  <a:pt x="327546" y="138753"/>
                </a:cubicBezTo>
                <a:cubicBezTo>
                  <a:pt x="551206" y="42899"/>
                  <a:pt x="252383" y="161820"/>
                  <a:pt x="423081" y="97809"/>
                </a:cubicBezTo>
                <a:cubicBezTo>
                  <a:pt x="433048" y="94072"/>
                  <a:pt x="510141" y="61291"/>
                  <a:pt x="532263" y="56866"/>
                </a:cubicBezTo>
                <a:cubicBezTo>
                  <a:pt x="816589" y="0"/>
                  <a:pt x="419731" y="95234"/>
                  <a:pt x="736979" y="15923"/>
                </a:cubicBezTo>
                <a:cubicBezTo>
                  <a:pt x="801440" y="20220"/>
                  <a:pt x="1029667" y="34300"/>
                  <a:pt x="1105469" y="43218"/>
                </a:cubicBezTo>
                <a:cubicBezTo>
                  <a:pt x="1128507" y="45928"/>
                  <a:pt x="1150827" y="53052"/>
                  <a:pt x="1173708" y="56866"/>
                </a:cubicBezTo>
                <a:lnTo>
                  <a:pt x="1433015" y="97809"/>
                </a:lnTo>
                <a:cubicBezTo>
                  <a:pt x="1455761" y="106908"/>
                  <a:pt x="1478315" y="116503"/>
                  <a:pt x="1501254" y="125105"/>
                </a:cubicBezTo>
                <a:cubicBezTo>
                  <a:pt x="1514724" y="130156"/>
                  <a:pt x="1528974" y="133086"/>
                  <a:pt x="1542197" y="138753"/>
                </a:cubicBezTo>
                <a:cubicBezTo>
                  <a:pt x="1560897" y="146767"/>
                  <a:pt x="1577301" y="160202"/>
                  <a:pt x="1596788" y="166048"/>
                </a:cubicBezTo>
                <a:cubicBezTo>
                  <a:pt x="1623293" y="173999"/>
                  <a:pt x="1651379" y="175147"/>
                  <a:pt x="1678675" y="179696"/>
                </a:cubicBezTo>
                <a:cubicBezTo>
                  <a:pt x="1743784" y="205739"/>
                  <a:pt x="1758722" y="213263"/>
                  <a:pt x="1828800" y="234287"/>
                </a:cubicBezTo>
                <a:cubicBezTo>
                  <a:pt x="1867347" y="245851"/>
                  <a:pt x="1912670" y="253791"/>
                  <a:pt x="1951630" y="261583"/>
                </a:cubicBezTo>
                <a:cubicBezTo>
                  <a:pt x="1965278" y="288878"/>
                  <a:pt x="1974263" y="319055"/>
                  <a:pt x="1992573" y="343469"/>
                </a:cubicBezTo>
                <a:cubicBezTo>
                  <a:pt x="2002415" y="356591"/>
                  <a:pt x="2020916" y="360264"/>
                  <a:pt x="2033517" y="370765"/>
                </a:cubicBezTo>
                <a:cubicBezTo>
                  <a:pt x="2062481" y="394902"/>
                  <a:pt x="2078437" y="425141"/>
                  <a:pt x="2115403" y="439003"/>
                </a:cubicBezTo>
                <a:cubicBezTo>
                  <a:pt x="2137123" y="447148"/>
                  <a:pt x="2161138" y="447025"/>
                  <a:pt x="2183642" y="452651"/>
                </a:cubicBezTo>
                <a:cubicBezTo>
                  <a:pt x="2352258" y="494806"/>
                  <a:pt x="2725368" y="1428564"/>
                  <a:pt x="2894630" y="1452743"/>
                </a:cubicBezTo>
                <a:cubicBezTo>
                  <a:pt x="2980201" y="1664827"/>
                  <a:pt x="2846625" y="1644764"/>
                  <a:pt x="2750614" y="1740775"/>
                </a:cubicBezTo>
                <a:lnTo>
                  <a:pt x="2606598" y="1812783"/>
                </a:lnTo>
                <a:cubicBezTo>
                  <a:pt x="2543315" y="1847173"/>
                  <a:pt x="2354570" y="1908794"/>
                  <a:pt x="2318566" y="1956799"/>
                </a:cubicBezTo>
                <a:cubicBezTo>
                  <a:pt x="2282562" y="2004804"/>
                  <a:pt x="2318566" y="2052810"/>
                  <a:pt x="2390574" y="2100815"/>
                </a:cubicBezTo>
                <a:cubicBezTo>
                  <a:pt x="2462582" y="2148820"/>
                  <a:pt x="2606598" y="2220828"/>
                  <a:pt x="2750614" y="2244831"/>
                </a:cubicBezTo>
                <a:cubicBezTo>
                  <a:pt x="2894630" y="2268834"/>
                  <a:pt x="3134657" y="2268834"/>
                  <a:pt x="3254670" y="2244831"/>
                </a:cubicBezTo>
                <a:cubicBezTo>
                  <a:pt x="3374683" y="2220828"/>
                  <a:pt x="3434690" y="2160821"/>
                  <a:pt x="3470694" y="2100815"/>
                </a:cubicBezTo>
                <a:lnTo>
                  <a:pt x="3470694" y="1884791"/>
                </a:lnTo>
                <a:cubicBezTo>
                  <a:pt x="3626711" y="1668767"/>
                  <a:pt x="4259641" y="977397"/>
                  <a:pt x="4406798" y="804671"/>
                </a:cubicBezTo>
                <a:cubicBezTo>
                  <a:pt x="4409939" y="823967"/>
                  <a:pt x="4339988" y="839338"/>
                  <a:pt x="4353636" y="848436"/>
                </a:cubicBezTo>
                <a:cubicBezTo>
                  <a:pt x="4358185" y="862084"/>
                  <a:pt x="4360850" y="876513"/>
                  <a:pt x="4367284" y="889380"/>
                </a:cubicBezTo>
                <a:cubicBezTo>
                  <a:pt x="4374619" y="904051"/>
                  <a:pt x="4388118" y="915247"/>
                  <a:pt x="4394579" y="930323"/>
                </a:cubicBezTo>
                <a:cubicBezTo>
                  <a:pt x="4401968" y="947563"/>
                  <a:pt x="4403292" y="966818"/>
                  <a:pt x="4408227" y="984914"/>
                </a:cubicBezTo>
                <a:cubicBezTo>
                  <a:pt x="4416941" y="1016866"/>
                  <a:pt x="4426424" y="1048603"/>
                  <a:pt x="4435523" y="1080448"/>
                </a:cubicBezTo>
                <a:cubicBezTo>
                  <a:pt x="4430974" y="1130490"/>
                  <a:pt x="4428516" y="1180766"/>
                  <a:pt x="4421875" y="1230574"/>
                </a:cubicBezTo>
                <a:cubicBezTo>
                  <a:pt x="4419396" y="1249167"/>
                  <a:pt x="4417533" y="1268879"/>
                  <a:pt x="4408227" y="1285165"/>
                </a:cubicBezTo>
                <a:cubicBezTo>
                  <a:pt x="4398651" y="1301923"/>
                  <a:pt x="4380932" y="1312460"/>
                  <a:pt x="4367284" y="1326108"/>
                </a:cubicBezTo>
                <a:cubicBezTo>
                  <a:pt x="4362735" y="1339756"/>
                  <a:pt x="4357588" y="1353219"/>
                  <a:pt x="4353636" y="1367051"/>
                </a:cubicBezTo>
                <a:cubicBezTo>
                  <a:pt x="4348483" y="1385086"/>
                  <a:pt x="4347377" y="1404402"/>
                  <a:pt x="4339988" y="1421642"/>
                </a:cubicBezTo>
                <a:cubicBezTo>
                  <a:pt x="4333527" y="1436718"/>
                  <a:pt x="4321791" y="1448938"/>
                  <a:pt x="4312693" y="1462586"/>
                </a:cubicBezTo>
                <a:cubicBezTo>
                  <a:pt x="4317242" y="1526275"/>
                  <a:pt x="4319656" y="1590153"/>
                  <a:pt x="4326340" y="1653654"/>
                </a:cubicBezTo>
                <a:cubicBezTo>
                  <a:pt x="4328768" y="1676723"/>
                  <a:pt x="4338885" y="1698722"/>
                  <a:pt x="4339988" y="1721893"/>
                </a:cubicBezTo>
                <a:cubicBezTo>
                  <a:pt x="4347997" y="1890086"/>
                  <a:pt x="4341348" y="2058925"/>
                  <a:pt x="4353636" y="2226860"/>
                </a:cubicBezTo>
                <a:cubicBezTo>
                  <a:pt x="4355121" y="2247151"/>
                  <a:pt x="4372917" y="2262751"/>
                  <a:pt x="4380931" y="2281451"/>
                </a:cubicBezTo>
                <a:cubicBezTo>
                  <a:pt x="4386598" y="2294674"/>
                  <a:pt x="4388145" y="2309527"/>
                  <a:pt x="4394579" y="2322394"/>
                </a:cubicBezTo>
                <a:cubicBezTo>
                  <a:pt x="4431948" y="2397132"/>
                  <a:pt x="4445541" y="2348821"/>
                  <a:pt x="4476466" y="2472520"/>
                </a:cubicBezTo>
                <a:cubicBezTo>
                  <a:pt x="4499334" y="2563991"/>
                  <a:pt x="4478866" y="2492568"/>
                  <a:pt x="4517409" y="2595350"/>
                </a:cubicBezTo>
                <a:cubicBezTo>
                  <a:pt x="4522460" y="2608820"/>
                  <a:pt x="4525390" y="2623070"/>
                  <a:pt x="4531057" y="2636293"/>
                </a:cubicBezTo>
                <a:cubicBezTo>
                  <a:pt x="4539071" y="2654993"/>
                  <a:pt x="4550338" y="2672184"/>
                  <a:pt x="4558352" y="2690884"/>
                </a:cubicBezTo>
                <a:cubicBezTo>
                  <a:pt x="4581942" y="2745929"/>
                  <a:pt x="4573840" y="2788256"/>
                  <a:pt x="4626591" y="2841009"/>
                </a:cubicBezTo>
                <a:lnTo>
                  <a:pt x="4667534" y="2881953"/>
                </a:lnTo>
                <a:lnTo>
                  <a:pt x="4722126" y="3045726"/>
                </a:lnTo>
                <a:cubicBezTo>
                  <a:pt x="4731902" y="3084831"/>
                  <a:pt x="4761673" y="3209070"/>
                  <a:pt x="4776717" y="3250442"/>
                </a:cubicBezTo>
                <a:cubicBezTo>
                  <a:pt x="4783670" y="3269562"/>
                  <a:pt x="4794914" y="3286836"/>
                  <a:pt x="4804012" y="3305033"/>
                </a:cubicBezTo>
                <a:cubicBezTo>
                  <a:pt x="4800512" y="3382039"/>
                  <a:pt x="4789186" y="3688285"/>
                  <a:pt x="4776717" y="3796353"/>
                </a:cubicBezTo>
                <a:cubicBezTo>
                  <a:pt x="4770373" y="3851332"/>
                  <a:pt x="4759039" y="3905624"/>
                  <a:pt x="4749421" y="3960126"/>
                </a:cubicBezTo>
                <a:cubicBezTo>
                  <a:pt x="4745390" y="3982970"/>
                  <a:pt x="4743108" y="4006359"/>
                  <a:pt x="4735773" y="4028365"/>
                </a:cubicBezTo>
                <a:cubicBezTo>
                  <a:pt x="4729339" y="4047666"/>
                  <a:pt x="4716492" y="4064256"/>
                  <a:pt x="4708478" y="4082956"/>
                </a:cubicBezTo>
                <a:cubicBezTo>
                  <a:pt x="4648243" y="4223505"/>
                  <a:pt x="4758049" y="3997463"/>
                  <a:pt x="4667534" y="4178490"/>
                </a:cubicBezTo>
                <a:cubicBezTo>
                  <a:pt x="4672287" y="4216513"/>
                  <a:pt x="4687296" y="4341769"/>
                  <a:pt x="4694830" y="4383206"/>
                </a:cubicBezTo>
                <a:cubicBezTo>
                  <a:pt x="4698185" y="4401660"/>
                  <a:pt x="4704799" y="4419404"/>
                  <a:pt x="4708478" y="4437797"/>
                </a:cubicBezTo>
                <a:cubicBezTo>
                  <a:pt x="4718453" y="4487672"/>
                  <a:pt x="4726675" y="4537881"/>
                  <a:pt x="4735773" y="4587923"/>
                </a:cubicBezTo>
                <a:cubicBezTo>
                  <a:pt x="4726675" y="4610669"/>
                  <a:pt x="4717080" y="4633223"/>
                  <a:pt x="4708478" y="4656162"/>
                </a:cubicBezTo>
                <a:cubicBezTo>
                  <a:pt x="4703427" y="4669632"/>
                  <a:pt x="4705002" y="4686933"/>
                  <a:pt x="4694830" y="4697105"/>
                </a:cubicBezTo>
                <a:cubicBezTo>
                  <a:pt x="4684658" y="4707277"/>
                  <a:pt x="4667535" y="4706204"/>
                  <a:pt x="4653887" y="4710753"/>
                </a:cubicBezTo>
                <a:cubicBezTo>
                  <a:pt x="4649338" y="4724401"/>
                  <a:pt x="4644191" y="4737864"/>
                  <a:pt x="4640239" y="4751696"/>
                </a:cubicBezTo>
                <a:cubicBezTo>
                  <a:pt x="4635086" y="4769731"/>
                  <a:pt x="4636996" y="4790680"/>
                  <a:pt x="4626591" y="4806287"/>
                </a:cubicBezTo>
                <a:cubicBezTo>
                  <a:pt x="4617493" y="4819935"/>
                  <a:pt x="4599296" y="4824484"/>
                  <a:pt x="4585648" y="4833583"/>
                </a:cubicBezTo>
                <a:cubicBezTo>
                  <a:pt x="4581099" y="4851780"/>
                  <a:pt x="4579389" y="4870934"/>
                  <a:pt x="4572000" y="4888174"/>
                </a:cubicBezTo>
                <a:cubicBezTo>
                  <a:pt x="4557749" y="4921427"/>
                  <a:pt x="4528357" y="4945465"/>
                  <a:pt x="4503761" y="4970060"/>
                </a:cubicBezTo>
                <a:cubicBezTo>
                  <a:pt x="4487073" y="5003437"/>
                  <a:pt x="4473286" y="5036655"/>
                  <a:pt x="4449170" y="5065594"/>
                </a:cubicBezTo>
                <a:cubicBezTo>
                  <a:pt x="4436814" y="5080421"/>
                  <a:pt x="4420788" y="5091884"/>
                  <a:pt x="4408227" y="5106538"/>
                </a:cubicBezTo>
                <a:cubicBezTo>
                  <a:pt x="4393424" y="5123808"/>
                  <a:pt x="4380932" y="5142932"/>
                  <a:pt x="4367284" y="5161129"/>
                </a:cubicBezTo>
                <a:cubicBezTo>
                  <a:pt x="4362735" y="5179326"/>
                  <a:pt x="4364393" y="5200354"/>
                  <a:pt x="4353636" y="5215720"/>
                </a:cubicBezTo>
                <a:cubicBezTo>
                  <a:pt x="4312738" y="5274145"/>
                  <a:pt x="4281522" y="5291091"/>
                  <a:pt x="4230806" y="5324902"/>
                </a:cubicBezTo>
                <a:cubicBezTo>
                  <a:pt x="4226257" y="5338550"/>
                  <a:pt x="4225990" y="5354489"/>
                  <a:pt x="4217158" y="5365845"/>
                </a:cubicBezTo>
                <a:cubicBezTo>
                  <a:pt x="4164871" y="5433071"/>
                  <a:pt x="4135143" y="5450836"/>
                  <a:pt x="4067033" y="5488675"/>
                </a:cubicBezTo>
                <a:cubicBezTo>
                  <a:pt x="4049248" y="5498555"/>
                  <a:pt x="4030106" y="5505877"/>
                  <a:pt x="4012442" y="5515971"/>
                </a:cubicBezTo>
                <a:cubicBezTo>
                  <a:pt x="3962053" y="5544765"/>
                  <a:pt x="3976890" y="5548069"/>
                  <a:pt x="3916908" y="5570562"/>
                </a:cubicBezTo>
                <a:cubicBezTo>
                  <a:pt x="3899345" y="5577148"/>
                  <a:pt x="3880514" y="5579660"/>
                  <a:pt x="3862317" y="5584209"/>
                </a:cubicBezTo>
                <a:cubicBezTo>
                  <a:pt x="3757992" y="5636373"/>
                  <a:pt x="3861775" y="5591169"/>
                  <a:pt x="3725839" y="5625153"/>
                </a:cubicBezTo>
                <a:cubicBezTo>
                  <a:pt x="3521162" y="5676322"/>
                  <a:pt x="3809770" y="5639693"/>
                  <a:pt x="3466531" y="5666096"/>
                </a:cubicBezTo>
                <a:cubicBezTo>
                  <a:pt x="3439236" y="5675194"/>
                  <a:pt x="3412858" y="5687748"/>
                  <a:pt x="3384645" y="5693391"/>
                </a:cubicBezTo>
                <a:cubicBezTo>
                  <a:pt x="3263961" y="5717528"/>
                  <a:pt x="3028905" y="5737154"/>
                  <a:pt x="2920621" y="5747983"/>
                </a:cubicBezTo>
                <a:cubicBezTo>
                  <a:pt x="2802340" y="5743434"/>
                  <a:pt x="2683702" y="5744589"/>
                  <a:pt x="2565779" y="5734335"/>
                </a:cubicBezTo>
                <a:cubicBezTo>
                  <a:pt x="2474122" y="5726365"/>
                  <a:pt x="2382636" y="5713349"/>
                  <a:pt x="2292824" y="5693391"/>
                </a:cubicBezTo>
                <a:cubicBezTo>
                  <a:pt x="2142981" y="5660093"/>
                  <a:pt x="2211365" y="5672991"/>
                  <a:pt x="2088108" y="5652448"/>
                </a:cubicBezTo>
                <a:cubicBezTo>
                  <a:pt x="1958782" y="5587786"/>
                  <a:pt x="2127359" y="5663785"/>
                  <a:pt x="1883391" y="5611505"/>
                </a:cubicBezTo>
                <a:cubicBezTo>
                  <a:pt x="1867353" y="5608068"/>
                  <a:pt x="1856689" y="5592347"/>
                  <a:pt x="1842448" y="5584209"/>
                </a:cubicBezTo>
                <a:cubicBezTo>
                  <a:pt x="1824784" y="5574115"/>
                  <a:pt x="1807158" y="5563348"/>
                  <a:pt x="1787857" y="5556914"/>
                </a:cubicBezTo>
                <a:cubicBezTo>
                  <a:pt x="1752268" y="5545051"/>
                  <a:pt x="1715069" y="5538717"/>
                  <a:pt x="1678675" y="5529618"/>
                </a:cubicBezTo>
                <a:cubicBezTo>
                  <a:pt x="1665027" y="5520520"/>
                  <a:pt x="1652872" y="5508632"/>
                  <a:pt x="1637731" y="5502323"/>
                </a:cubicBezTo>
                <a:cubicBezTo>
                  <a:pt x="1597893" y="5485724"/>
                  <a:pt x="1514902" y="5461380"/>
                  <a:pt x="1514902" y="5461380"/>
                </a:cubicBezTo>
                <a:cubicBezTo>
                  <a:pt x="1398898" y="5384044"/>
                  <a:pt x="1557857" y="5483386"/>
                  <a:pt x="1419367" y="5420436"/>
                </a:cubicBezTo>
                <a:cubicBezTo>
                  <a:pt x="1207172" y="5323983"/>
                  <a:pt x="1399487" y="5391064"/>
                  <a:pt x="1282890" y="5352197"/>
                </a:cubicBezTo>
                <a:cubicBezTo>
                  <a:pt x="1270520" y="5342919"/>
                  <a:pt x="1207316" y="5293940"/>
                  <a:pt x="1187355" y="5283959"/>
                </a:cubicBezTo>
                <a:cubicBezTo>
                  <a:pt x="1174488" y="5277525"/>
                  <a:pt x="1159279" y="5276745"/>
                  <a:pt x="1146412" y="5270311"/>
                </a:cubicBezTo>
                <a:cubicBezTo>
                  <a:pt x="1052166" y="5223187"/>
                  <a:pt x="1164490" y="5257769"/>
                  <a:pt x="1050878" y="5229368"/>
                </a:cubicBezTo>
                <a:cubicBezTo>
                  <a:pt x="1032681" y="5220269"/>
                  <a:pt x="1014987" y="5210086"/>
                  <a:pt x="996287" y="5202072"/>
                </a:cubicBezTo>
                <a:cubicBezTo>
                  <a:pt x="983064" y="5196405"/>
                  <a:pt x="967313" y="5196404"/>
                  <a:pt x="955343" y="5188424"/>
                </a:cubicBezTo>
                <a:cubicBezTo>
                  <a:pt x="915614" y="5161938"/>
                  <a:pt x="914218" y="5141398"/>
                  <a:pt x="887105" y="5106538"/>
                </a:cubicBezTo>
                <a:cubicBezTo>
                  <a:pt x="866590" y="5080161"/>
                  <a:pt x="811354" y="5011568"/>
                  <a:pt x="777923" y="4983708"/>
                </a:cubicBezTo>
                <a:cubicBezTo>
                  <a:pt x="765322" y="4973207"/>
                  <a:pt x="749580" y="4966913"/>
                  <a:pt x="736979" y="4956412"/>
                </a:cubicBezTo>
                <a:cubicBezTo>
                  <a:pt x="684176" y="4912410"/>
                  <a:pt x="706498" y="4911699"/>
                  <a:pt x="641445" y="4874526"/>
                </a:cubicBezTo>
                <a:cubicBezTo>
                  <a:pt x="628955" y="4867389"/>
                  <a:pt x="614150" y="4865427"/>
                  <a:pt x="600502" y="4860878"/>
                </a:cubicBezTo>
                <a:cubicBezTo>
                  <a:pt x="480893" y="4741272"/>
                  <a:pt x="627259" y="4892988"/>
                  <a:pt x="532263" y="4778991"/>
                </a:cubicBezTo>
                <a:cubicBezTo>
                  <a:pt x="499425" y="4739585"/>
                  <a:pt x="490634" y="4737591"/>
                  <a:pt x="450376" y="4710753"/>
                </a:cubicBezTo>
                <a:cubicBezTo>
                  <a:pt x="414299" y="4602515"/>
                  <a:pt x="468806" y="4745699"/>
                  <a:pt x="395785" y="4628866"/>
                </a:cubicBezTo>
                <a:cubicBezTo>
                  <a:pt x="345500" y="4548410"/>
                  <a:pt x="386600" y="4583199"/>
                  <a:pt x="354842" y="4519684"/>
                </a:cubicBezTo>
                <a:cubicBezTo>
                  <a:pt x="347506" y="4505013"/>
                  <a:pt x="336645" y="4492389"/>
                  <a:pt x="327546" y="4478741"/>
                </a:cubicBezTo>
                <a:cubicBezTo>
                  <a:pt x="322997" y="4465093"/>
                  <a:pt x="319566" y="4451020"/>
                  <a:pt x="313899" y="4437797"/>
                </a:cubicBezTo>
                <a:cubicBezTo>
                  <a:pt x="305885" y="4419097"/>
                  <a:pt x="293747" y="4402256"/>
                  <a:pt x="286603" y="4383206"/>
                </a:cubicBezTo>
                <a:cubicBezTo>
                  <a:pt x="264044" y="4323051"/>
                  <a:pt x="285656" y="4330019"/>
                  <a:pt x="245660" y="4274024"/>
                </a:cubicBezTo>
                <a:cubicBezTo>
                  <a:pt x="234442" y="4258318"/>
                  <a:pt x="218365" y="4246729"/>
                  <a:pt x="204717" y="4233081"/>
                </a:cubicBezTo>
                <a:cubicBezTo>
                  <a:pt x="185972" y="4176847"/>
                  <a:pt x="187015" y="4168007"/>
                  <a:pt x="136478" y="4110251"/>
                </a:cubicBezTo>
                <a:cubicBezTo>
                  <a:pt x="125677" y="4097907"/>
                  <a:pt x="109182" y="4092054"/>
                  <a:pt x="95534" y="4082956"/>
                </a:cubicBezTo>
                <a:cubicBezTo>
                  <a:pt x="253" y="3940034"/>
                  <a:pt x="45012" y="4033621"/>
                  <a:pt x="13648" y="3782705"/>
                </a:cubicBezTo>
                <a:cubicBezTo>
                  <a:pt x="18197" y="3468806"/>
                  <a:pt x="14749" y="3154690"/>
                  <a:pt x="27296" y="2841009"/>
                </a:cubicBezTo>
                <a:cubicBezTo>
                  <a:pt x="32959" y="2699437"/>
                  <a:pt x="68239" y="2417929"/>
                  <a:pt x="68239" y="2417929"/>
                </a:cubicBezTo>
                <a:cubicBezTo>
                  <a:pt x="63690" y="2258705"/>
                  <a:pt x="63945" y="2099271"/>
                  <a:pt x="54591" y="1940257"/>
                </a:cubicBezTo>
                <a:cubicBezTo>
                  <a:pt x="48380" y="1834661"/>
                  <a:pt x="18270" y="1667735"/>
                  <a:pt x="0" y="1558120"/>
                </a:cubicBezTo>
                <a:cubicBezTo>
                  <a:pt x="9099" y="1271517"/>
                  <a:pt x="15522" y="984817"/>
                  <a:pt x="27296" y="698311"/>
                </a:cubicBezTo>
                <a:cubicBezTo>
                  <a:pt x="30934" y="609786"/>
                  <a:pt x="52208" y="482220"/>
                  <a:pt x="68239" y="398060"/>
                </a:cubicBezTo>
                <a:cubicBezTo>
                  <a:pt x="84653" y="311887"/>
                  <a:pt x="75978" y="266981"/>
                  <a:pt x="150126" y="220639"/>
                </a:cubicBezTo>
                <a:cubicBezTo>
                  <a:pt x="166032" y="210698"/>
                  <a:pt x="186520" y="211540"/>
                  <a:pt x="204717" y="206991"/>
                </a:cubicBezTo>
                <a:cubicBezTo>
                  <a:pt x="251013" y="176127"/>
                  <a:pt x="234062" y="191294"/>
                  <a:pt x="259308" y="1660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ngolo ripiegato 3"/>
          <p:cNvSpPr/>
          <p:nvPr/>
        </p:nvSpPr>
        <p:spPr>
          <a:xfrm>
            <a:off x="3635896" y="4581128"/>
            <a:ext cx="1152128" cy="165618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Vivono nell’acqua sia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dolce</a:t>
            </a:r>
            <a:r>
              <a:rPr lang="it-IT" sz="900" dirty="0">
                <a:solidFill>
                  <a:schemeClr val="tx1"/>
                </a:solidFill>
              </a:rPr>
              <a:t> che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salata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Sono gli animali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semplici </a:t>
            </a:r>
            <a:r>
              <a:rPr lang="it-IT" sz="900" dirty="0">
                <a:solidFill>
                  <a:schemeClr val="tx1"/>
                </a:solidFill>
              </a:rPr>
              <a:t>della terra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Filtrano l’acqua con i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pori</a:t>
            </a:r>
            <a:r>
              <a:rPr lang="it-IT" sz="900" dirty="0">
                <a:solidFill>
                  <a:schemeClr val="tx1"/>
                </a:solidFill>
              </a:rPr>
              <a:t> e in tal modo prelevano il cibo.</a:t>
            </a:r>
          </a:p>
        </p:txBody>
      </p:sp>
      <p:sp>
        <p:nvSpPr>
          <p:cNvPr id="5" name="Pentagono 4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4680012" y="6129300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4" name="Picture 2" descr="http://www.alessandrofalleni.com/home/images/sezione_marina/02_PORIFERI/Haliclona%20Ful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3240360" cy="2166991"/>
          </a:xfrm>
          <a:prstGeom prst="rect">
            <a:avLst/>
          </a:prstGeom>
          <a:noFill/>
        </p:spPr>
      </p:pic>
      <p:pic>
        <p:nvPicPr>
          <p:cNvPr id="18436" name="Picture 4" descr="http://www.scienze-naturali.com/wp-content/uploads/2011/05/poriferi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73016"/>
            <a:ext cx="3236040" cy="2160240"/>
          </a:xfrm>
          <a:prstGeom prst="rect">
            <a:avLst/>
          </a:prstGeom>
          <a:noFill/>
        </p:spPr>
      </p:pic>
      <p:pic>
        <p:nvPicPr>
          <p:cNvPr id="18438" name="Picture 6" descr="http://2.bp.blogspot.com/_Xg9BR_rYzoY/S8S97aC2BcI/AAAAAAAAAJI/5tMP-us3kzs/s1600/spugna_forma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573016"/>
            <a:ext cx="3240360" cy="2232248"/>
          </a:xfrm>
          <a:prstGeom prst="rect">
            <a:avLst/>
          </a:prstGeom>
          <a:noFill/>
        </p:spPr>
      </p:pic>
      <p:sp>
        <p:nvSpPr>
          <p:cNvPr id="9" name="Figura a mano libera 8"/>
          <p:cNvSpPr/>
          <p:nvPr/>
        </p:nvSpPr>
        <p:spPr>
          <a:xfrm rot="217533">
            <a:off x="4718230" y="4506889"/>
            <a:ext cx="791367" cy="364305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hlinkClick r:id="rId9" action="ppaction://hlinksldjump"/>
          </p:cNvPr>
          <p:cNvSpPr/>
          <p:nvPr/>
        </p:nvSpPr>
        <p:spPr>
          <a:xfrm>
            <a:off x="2195736" y="2492896"/>
            <a:ext cx="108012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3" name="Rettangolo arrotondato 2">
            <a:hlinkClick r:id="rId3" action="ppaction://hlinksldjump"/>
          </p:cNvPr>
          <p:cNvSpPr/>
          <p:nvPr/>
        </p:nvSpPr>
        <p:spPr>
          <a:xfrm>
            <a:off x="7020272" y="836712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/>
          <p:cNvSpPr/>
          <p:nvPr/>
        </p:nvSpPr>
        <p:spPr>
          <a:xfrm>
            <a:off x="-122830" y="680113"/>
            <a:ext cx="4804012" cy="5747983"/>
          </a:xfrm>
          <a:custGeom>
            <a:avLst/>
            <a:gdLst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44454 w 4804012"/>
              <a:gd name="connsiteY27" fmla="*/ 739254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334790 w 4804012"/>
              <a:gd name="connsiteY29" fmla="*/ 732663 h 5747983"/>
              <a:gd name="connsiteX30" fmla="*/ 4478806 w 4804012"/>
              <a:gd name="connsiteY30" fmla="*/ 804671 h 5747983"/>
              <a:gd name="connsiteX31" fmla="*/ 4353636 w 4804012"/>
              <a:gd name="connsiteY31" fmla="*/ 848436 h 5747983"/>
              <a:gd name="connsiteX32" fmla="*/ 4367284 w 4804012"/>
              <a:gd name="connsiteY32" fmla="*/ 889380 h 5747983"/>
              <a:gd name="connsiteX33" fmla="*/ 4394579 w 4804012"/>
              <a:gd name="connsiteY33" fmla="*/ 930323 h 5747983"/>
              <a:gd name="connsiteX34" fmla="*/ 4408227 w 4804012"/>
              <a:gd name="connsiteY34" fmla="*/ 984914 h 5747983"/>
              <a:gd name="connsiteX35" fmla="*/ 4435523 w 4804012"/>
              <a:gd name="connsiteY35" fmla="*/ 1080448 h 5747983"/>
              <a:gd name="connsiteX36" fmla="*/ 4421875 w 4804012"/>
              <a:gd name="connsiteY36" fmla="*/ 1230574 h 5747983"/>
              <a:gd name="connsiteX37" fmla="*/ 4408227 w 4804012"/>
              <a:gd name="connsiteY37" fmla="*/ 1285165 h 5747983"/>
              <a:gd name="connsiteX38" fmla="*/ 4367284 w 4804012"/>
              <a:gd name="connsiteY38" fmla="*/ 1326108 h 5747983"/>
              <a:gd name="connsiteX39" fmla="*/ 4353636 w 4804012"/>
              <a:gd name="connsiteY39" fmla="*/ 1367051 h 5747983"/>
              <a:gd name="connsiteX40" fmla="*/ 4339988 w 4804012"/>
              <a:gd name="connsiteY40" fmla="*/ 1421642 h 5747983"/>
              <a:gd name="connsiteX41" fmla="*/ 4312693 w 4804012"/>
              <a:gd name="connsiteY41" fmla="*/ 1462586 h 5747983"/>
              <a:gd name="connsiteX42" fmla="*/ 4326340 w 4804012"/>
              <a:gd name="connsiteY42" fmla="*/ 1653654 h 5747983"/>
              <a:gd name="connsiteX43" fmla="*/ 4339988 w 4804012"/>
              <a:gd name="connsiteY43" fmla="*/ 1721893 h 5747983"/>
              <a:gd name="connsiteX44" fmla="*/ 4353636 w 4804012"/>
              <a:gd name="connsiteY44" fmla="*/ 2226860 h 5747983"/>
              <a:gd name="connsiteX45" fmla="*/ 4380931 w 4804012"/>
              <a:gd name="connsiteY45" fmla="*/ 2281451 h 5747983"/>
              <a:gd name="connsiteX46" fmla="*/ 4394579 w 4804012"/>
              <a:gd name="connsiteY46" fmla="*/ 2322394 h 5747983"/>
              <a:gd name="connsiteX47" fmla="*/ 4476466 w 4804012"/>
              <a:gd name="connsiteY47" fmla="*/ 2472520 h 5747983"/>
              <a:gd name="connsiteX48" fmla="*/ 4517409 w 4804012"/>
              <a:gd name="connsiteY48" fmla="*/ 2595350 h 5747983"/>
              <a:gd name="connsiteX49" fmla="*/ 4531057 w 4804012"/>
              <a:gd name="connsiteY49" fmla="*/ 2636293 h 5747983"/>
              <a:gd name="connsiteX50" fmla="*/ 4558352 w 4804012"/>
              <a:gd name="connsiteY50" fmla="*/ 2690884 h 5747983"/>
              <a:gd name="connsiteX51" fmla="*/ 4626591 w 4804012"/>
              <a:gd name="connsiteY51" fmla="*/ 2841009 h 5747983"/>
              <a:gd name="connsiteX52" fmla="*/ 4667534 w 4804012"/>
              <a:gd name="connsiteY52" fmla="*/ 2881953 h 5747983"/>
              <a:gd name="connsiteX53" fmla="*/ 4722126 w 4804012"/>
              <a:gd name="connsiteY53" fmla="*/ 3045726 h 5747983"/>
              <a:gd name="connsiteX54" fmla="*/ 4776717 w 4804012"/>
              <a:gd name="connsiteY54" fmla="*/ 3250442 h 5747983"/>
              <a:gd name="connsiteX55" fmla="*/ 4804012 w 4804012"/>
              <a:gd name="connsiteY55" fmla="*/ 3305033 h 5747983"/>
              <a:gd name="connsiteX56" fmla="*/ 4776717 w 4804012"/>
              <a:gd name="connsiteY56" fmla="*/ 3796353 h 5747983"/>
              <a:gd name="connsiteX57" fmla="*/ 4749421 w 4804012"/>
              <a:gd name="connsiteY57" fmla="*/ 3960126 h 5747983"/>
              <a:gd name="connsiteX58" fmla="*/ 4735773 w 4804012"/>
              <a:gd name="connsiteY58" fmla="*/ 4028365 h 5747983"/>
              <a:gd name="connsiteX59" fmla="*/ 4708478 w 4804012"/>
              <a:gd name="connsiteY59" fmla="*/ 4082956 h 5747983"/>
              <a:gd name="connsiteX60" fmla="*/ 4667534 w 4804012"/>
              <a:gd name="connsiteY60" fmla="*/ 4178490 h 5747983"/>
              <a:gd name="connsiteX61" fmla="*/ 4694830 w 4804012"/>
              <a:gd name="connsiteY61" fmla="*/ 4383206 h 5747983"/>
              <a:gd name="connsiteX62" fmla="*/ 4708478 w 4804012"/>
              <a:gd name="connsiteY62" fmla="*/ 4437797 h 5747983"/>
              <a:gd name="connsiteX63" fmla="*/ 4735773 w 4804012"/>
              <a:gd name="connsiteY63" fmla="*/ 4587923 h 5747983"/>
              <a:gd name="connsiteX64" fmla="*/ 4708478 w 4804012"/>
              <a:gd name="connsiteY64" fmla="*/ 4656162 h 5747983"/>
              <a:gd name="connsiteX65" fmla="*/ 4694830 w 4804012"/>
              <a:gd name="connsiteY65" fmla="*/ 4697105 h 5747983"/>
              <a:gd name="connsiteX66" fmla="*/ 4653887 w 4804012"/>
              <a:gd name="connsiteY66" fmla="*/ 4710753 h 5747983"/>
              <a:gd name="connsiteX67" fmla="*/ 4640239 w 4804012"/>
              <a:gd name="connsiteY67" fmla="*/ 4751696 h 5747983"/>
              <a:gd name="connsiteX68" fmla="*/ 4626591 w 4804012"/>
              <a:gd name="connsiteY68" fmla="*/ 4806287 h 5747983"/>
              <a:gd name="connsiteX69" fmla="*/ 4585648 w 4804012"/>
              <a:gd name="connsiteY69" fmla="*/ 4833583 h 5747983"/>
              <a:gd name="connsiteX70" fmla="*/ 4572000 w 4804012"/>
              <a:gd name="connsiteY70" fmla="*/ 4888174 h 5747983"/>
              <a:gd name="connsiteX71" fmla="*/ 4503761 w 4804012"/>
              <a:gd name="connsiteY71" fmla="*/ 4970060 h 5747983"/>
              <a:gd name="connsiteX72" fmla="*/ 4449170 w 4804012"/>
              <a:gd name="connsiteY72" fmla="*/ 5065594 h 5747983"/>
              <a:gd name="connsiteX73" fmla="*/ 4408227 w 4804012"/>
              <a:gd name="connsiteY73" fmla="*/ 5106538 h 5747983"/>
              <a:gd name="connsiteX74" fmla="*/ 4367284 w 4804012"/>
              <a:gd name="connsiteY74" fmla="*/ 5161129 h 5747983"/>
              <a:gd name="connsiteX75" fmla="*/ 4353636 w 4804012"/>
              <a:gd name="connsiteY75" fmla="*/ 5215720 h 5747983"/>
              <a:gd name="connsiteX76" fmla="*/ 4230806 w 4804012"/>
              <a:gd name="connsiteY76" fmla="*/ 5324902 h 5747983"/>
              <a:gd name="connsiteX77" fmla="*/ 4217158 w 4804012"/>
              <a:gd name="connsiteY77" fmla="*/ 5365845 h 5747983"/>
              <a:gd name="connsiteX78" fmla="*/ 4067033 w 4804012"/>
              <a:gd name="connsiteY78" fmla="*/ 5488675 h 5747983"/>
              <a:gd name="connsiteX79" fmla="*/ 4012442 w 4804012"/>
              <a:gd name="connsiteY79" fmla="*/ 5515971 h 5747983"/>
              <a:gd name="connsiteX80" fmla="*/ 3916908 w 4804012"/>
              <a:gd name="connsiteY80" fmla="*/ 5570562 h 5747983"/>
              <a:gd name="connsiteX81" fmla="*/ 3862317 w 4804012"/>
              <a:gd name="connsiteY81" fmla="*/ 5584209 h 5747983"/>
              <a:gd name="connsiteX82" fmla="*/ 3725839 w 4804012"/>
              <a:gd name="connsiteY82" fmla="*/ 5625153 h 5747983"/>
              <a:gd name="connsiteX83" fmla="*/ 3466531 w 4804012"/>
              <a:gd name="connsiteY83" fmla="*/ 5666096 h 5747983"/>
              <a:gd name="connsiteX84" fmla="*/ 3384645 w 4804012"/>
              <a:gd name="connsiteY84" fmla="*/ 5693391 h 5747983"/>
              <a:gd name="connsiteX85" fmla="*/ 2920621 w 4804012"/>
              <a:gd name="connsiteY85" fmla="*/ 5747983 h 5747983"/>
              <a:gd name="connsiteX86" fmla="*/ 2565779 w 4804012"/>
              <a:gd name="connsiteY86" fmla="*/ 5734335 h 5747983"/>
              <a:gd name="connsiteX87" fmla="*/ 2292824 w 4804012"/>
              <a:gd name="connsiteY87" fmla="*/ 5693391 h 5747983"/>
              <a:gd name="connsiteX88" fmla="*/ 2088108 w 4804012"/>
              <a:gd name="connsiteY88" fmla="*/ 5652448 h 5747983"/>
              <a:gd name="connsiteX89" fmla="*/ 1883391 w 4804012"/>
              <a:gd name="connsiteY89" fmla="*/ 5611505 h 5747983"/>
              <a:gd name="connsiteX90" fmla="*/ 1842448 w 4804012"/>
              <a:gd name="connsiteY90" fmla="*/ 5584209 h 5747983"/>
              <a:gd name="connsiteX91" fmla="*/ 1787857 w 4804012"/>
              <a:gd name="connsiteY91" fmla="*/ 5556914 h 5747983"/>
              <a:gd name="connsiteX92" fmla="*/ 1678675 w 4804012"/>
              <a:gd name="connsiteY92" fmla="*/ 5529618 h 5747983"/>
              <a:gd name="connsiteX93" fmla="*/ 1637731 w 4804012"/>
              <a:gd name="connsiteY93" fmla="*/ 5502323 h 5747983"/>
              <a:gd name="connsiteX94" fmla="*/ 1514902 w 4804012"/>
              <a:gd name="connsiteY94" fmla="*/ 5461380 h 5747983"/>
              <a:gd name="connsiteX95" fmla="*/ 1419367 w 4804012"/>
              <a:gd name="connsiteY95" fmla="*/ 5420436 h 5747983"/>
              <a:gd name="connsiteX96" fmla="*/ 1282890 w 4804012"/>
              <a:gd name="connsiteY96" fmla="*/ 5352197 h 5747983"/>
              <a:gd name="connsiteX97" fmla="*/ 1187355 w 4804012"/>
              <a:gd name="connsiteY97" fmla="*/ 5283959 h 5747983"/>
              <a:gd name="connsiteX98" fmla="*/ 1146412 w 4804012"/>
              <a:gd name="connsiteY98" fmla="*/ 5270311 h 5747983"/>
              <a:gd name="connsiteX99" fmla="*/ 1050878 w 4804012"/>
              <a:gd name="connsiteY99" fmla="*/ 5229368 h 5747983"/>
              <a:gd name="connsiteX100" fmla="*/ 996287 w 4804012"/>
              <a:gd name="connsiteY100" fmla="*/ 5202072 h 5747983"/>
              <a:gd name="connsiteX101" fmla="*/ 955343 w 4804012"/>
              <a:gd name="connsiteY101" fmla="*/ 5188424 h 5747983"/>
              <a:gd name="connsiteX102" fmla="*/ 887105 w 4804012"/>
              <a:gd name="connsiteY102" fmla="*/ 5106538 h 5747983"/>
              <a:gd name="connsiteX103" fmla="*/ 777923 w 4804012"/>
              <a:gd name="connsiteY103" fmla="*/ 4983708 h 5747983"/>
              <a:gd name="connsiteX104" fmla="*/ 736979 w 4804012"/>
              <a:gd name="connsiteY104" fmla="*/ 4956412 h 5747983"/>
              <a:gd name="connsiteX105" fmla="*/ 641445 w 4804012"/>
              <a:gd name="connsiteY105" fmla="*/ 4874526 h 5747983"/>
              <a:gd name="connsiteX106" fmla="*/ 600502 w 4804012"/>
              <a:gd name="connsiteY106" fmla="*/ 4860878 h 5747983"/>
              <a:gd name="connsiteX107" fmla="*/ 532263 w 4804012"/>
              <a:gd name="connsiteY107" fmla="*/ 4778991 h 5747983"/>
              <a:gd name="connsiteX108" fmla="*/ 450376 w 4804012"/>
              <a:gd name="connsiteY108" fmla="*/ 4710753 h 5747983"/>
              <a:gd name="connsiteX109" fmla="*/ 395785 w 4804012"/>
              <a:gd name="connsiteY109" fmla="*/ 4628866 h 5747983"/>
              <a:gd name="connsiteX110" fmla="*/ 354842 w 4804012"/>
              <a:gd name="connsiteY110" fmla="*/ 4519684 h 5747983"/>
              <a:gd name="connsiteX111" fmla="*/ 327546 w 4804012"/>
              <a:gd name="connsiteY111" fmla="*/ 4478741 h 5747983"/>
              <a:gd name="connsiteX112" fmla="*/ 313899 w 4804012"/>
              <a:gd name="connsiteY112" fmla="*/ 4437797 h 5747983"/>
              <a:gd name="connsiteX113" fmla="*/ 286603 w 4804012"/>
              <a:gd name="connsiteY113" fmla="*/ 4383206 h 5747983"/>
              <a:gd name="connsiteX114" fmla="*/ 245660 w 4804012"/>
              <a:gd name="connsiteY114" fmla="*/ 4274024 h 5747983"/>
              <a:gd name="connsiteX115" fmla="*/ 204717 w 4804012"/>
              <a:gd name="connsiteY115" fmla="*/ 4233081 h 5747983"/>
              <a:gd name="connsiteX116" fmla="*/ 136478 w 4804012"/>
              <a:gd name="connsiteY116" fmla="*/ 4110251 h 5747983"/>
              <a:gd name="connsiteX117" fmla="*/ 95534 w 4804012"/>
              <a:gd name="connsiteY117" fmla="*/ 4082956 h 5747983"/>
              <a:gd name="connsiteX118" fmla="*/ 13648 w 4804012"/>
              <a:gd name="connsiteY118" fmla="*/ 3782705 h 5747983"/>
              <a:gd name="connsiteX119" fmla="*/ 27296 w 4804012"/>
              <a:gd name="connsiteY119" fmla="*/ 2841009 h 5747983"/>
              <a:gd name="connsiteX120" fmla="*/ 68239 w 4804012"/>
              <a:gd name="connsiteY120" fmla="*/ 2417929 h 5747983"/>
              <a:gd name="connsiteX121" fmla="*/ 54591 w 4804012"/>
              <a:gd name="connsiteY121" fmla="*/ 1940257 h 5747983"/>
              <a:gd name="connsiteX122" fmla="*/ 0 w 4804012"/>
              <a:gd name="connsiteY122" fmla="*/ 1558120 h 5747983"/>
              <a:gd name="connsiteX123" fmla="*/ 27296 w 4804012"/>
              <a:gd name="connsiteY123" fmla="*/ 698311 h 5747983"/>
              <a:gd name="connsiteX124" fmla="*/ 68239 w 4804012"/>
              <a:gd name="connsiteY124" fmla="*/ 398060 h 5747983"/>
              <a:gd name="connsiteX125" fmla="*/ 150126 w 4804012"/>
              <a:gd name="connsiteY125" fmla="*/ 220639 h 5747983"/>
              <a:gd name="connsiteX126" fmla="*/ 204717 w 4804012"/>
              <a:gd name="connsiteY126" fmla="*/ 206991 h 5747983"/>
              <a:gd name="connsiteX127" fmla="*/ 259308 w 4804012"/>
              <a:gd name="connsiteY127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78806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1308727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181451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2894630 w 4804012"/>
              <a:gd name="connsiteY22" fmla="*/ 267687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4053385 w 4804012"/>
              <a:gd name="connsiteY24" fmla="*/ 657368 h 5747983"/>
              <a:gd name="connsiteX25" fmla="*/ 4203511 w 4804012"/>
              <a:gd name="connsiteY25" fmla="*/ 725606 h 5747983"/>
              <a:gd name="connsiteX26" fmla="*/ 4190774 w 4804012"/>
              <a:gd name="connsiteY26" fmla="*/ 660655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053385 w 4804012"/>
              <a:gd name="connsiteY23" fmla="*/ 657368 h 5747983"/>
              <a:gd name="connsiteX24" fmla="*/ 4203511 w 4804012"/>
              <a:gd name="connsiteY24" fmla="*/ 725606 h 5747983"/>
              <a:gd name="connsiteX25" fmla="*/ 4190774 w 4804012"/>
              <a:gd name="connsiteY25" fmla="*/ 660655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190774 w 4804012"/>
              <a:gd name="connsiteY24" fmla="*/ 66065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90574 w 4804012"/>
              <a:gd name="connsiteY18" fmla="*/ 444631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22622 w 4804012"/>
              <a:gd name="connsiteY18" fmla="*/ 1380735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78606 w 4804012"/>
              <a:gd name="connsiteY20" fmla="*/ 2244831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349663 w 4804012"/>
              <a:gd name="connsiteY20" fmla="*/ 2159906 h 5747983"/>
              <a:gd name="connsiteX21" fmla="*/ 2678606 w 4804012"/>
              <a:gd name="connsiteY21" fmla="*/ 2244831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349663 w 4804012"/>
              <a:gd name="connsiteY21" fmla="*/ 2159906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100815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86718 w 4804012"/>
              <a:gd name="connsiteY24" fmla="*/ 1956799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14710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72823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90574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804012" h="5747983">
                <a:moveTo>
                  <a:pt x="109182" y="179696"/>
                </a:moveTo>
                <a:cubicBezTo>
                  <a:pt x="159909" y="171892"/>
                  <a:pt x="263715" y="166109"/>
                  <a:pt x="327546" y="138753"/>
                </a:cubicBezTo>
                <a:cubicBezTo>
                  <a:pt x="551206" y="42899"/>
                  <a:pt x="252383" y="161820"/>
                  <a:pt x="423081" y="97809"/>
                </a:cubicBezTo>
                <a:cubicBezTo>
                  <a:pt x="433048" y="94072"/>
                  <a:pt x="510141" y="61291"/>
                  <a:pt x="532263" y="56866"/>
                </a:cubicBezTo>
                <a:cubicBezTo>
                  <a:pt x="816589" y="0"/>
                  <a:pt x="419731" y="95234"/>
                  <a:pt x="736979" y="15923"/>
                </a:cubicBezTo>
                <a:cubicBezTo>
                  <a:pt x="801440" y="20220"/>
                  <a:pt x="1029667" y="34300"/>
                  <a:pt x="1105469" y="43218"/>
                </a:cubicBezTo>
                <a:cubicBezTo>
                  <a:pt x="1128507" y="45928"/>
                  <a:pt x="1150827" y="53052"/>
                  <a:pt x="1173708" y="56866"/>
                </a:cubicBezTo>
                <a:lnTo>
                  <a:pt x="1433015" y="97809"/>
                </a:lnTo>
                <a:cubicBezTo>
                  <a:pt x="1455761" y="106908"/>
                  <a:pt x="1478315" y="116503"/>
                  <a:pt x="1501254" y="125105"/>
                </a:cubicBezTo>
                <a:cubicBezTo>
                  <a:pt x="1514724" y="130156"/>
                  <a:pt x="1528974" y="133086"/>
                  <a:pt x="1542197" y="138753"/>
                </a:cubicBezTo>
                <a:cubicBezTo>
                  <a:pt x="1560897" y="146767"/>
                  <a:pt x="1577301" y="160202"/>
                  <a:pt x="1596788" y="166048"/>
                </a:cubicBezTo>
                <a:cubicBezTo>
                  <a:pt x="1623293" y="173999"/>
                  <a:pt x="1651379" y="175147"/>
                  <a:pt x="1678675" y="179696"/>
                </a:cubicBezTo>
                <a:cubicBezTo>
                  <a:pt x="1743784" y="205739"/>
                  <a:pt x="1758722" y="213263"/>
                  <a:pt x="1828800" y="234287"/>
                </a:cubicBezTo>
                <a:cubicBezTo>
                  <a:pt x="1867347" y="245851"/>
                  <a:pt x="1912670" y="253791"/>
                  <a:pt x="1951630" y="261583"/>
                </a:cubicBezTo>
                <a:cubicBezTo>
                  <a:pt x="1965278" y="288878"/>
                  <a:pt x="1974263" y="319055"/>
                  <a:pt x="1992573" y="343469"/>
                </a:cubicBezTo>
                <a:cubicBezTo>
                  <a:pt x="2002415" y="356591"/>
                  <a:pt x="2020916" y="360264"/>
                  <a:pt x="2033517" y="370765"/>
                </a:cubicBezTo>
                <a:cubicBezTo>
                  <a:pt x="2062481" y="394902"/>
                  <a:pt x="2078437" y="425141"/>
                  <a:pt x="2115403" y="439003"/>
                </a:cubicBezTo>
                <a:cubicBezTo>
                  <a:pt x="2137123" y="447148"/>
                  <a:pt x="2161138" y="447025"/>
                  <a:pt x="2183642" y="452651"/>
                </a:cubicBezTo>
                <a:cubicBezTo>
                  <a:pt x="2352258" y="494806"/>
                  <a:pt x="2725368" y="1428564"/>
                  <a:pt x="2894630" y="1452743"/>
                </a:cubicBezTo>
                <a:cubicBezTo>
                  <a:pt x="2980201" y="1664827"/>
                  <a:pt x="2846625" y="1644764"/>
                  <a:pt x="2750614" y="1740775"/>
                </a:cubicBezTo>
                <a:lnTo>
                  <a:pt x="2606598" y="1812783"/>
                </a:lnTo>
                <a:cubicBezTo>
                  <a:pt x="2543315" y="1847173"/>
                  <a:pt x="2354570" y="1908794"/>
                  <a:pt x="2318566" y="1956799"/>
                </a:cubicBezTo>
                <a:cubicBezTo>
                  <a:pt x="2282562" y="2004804"/>
                  <a:pt x="2318566" y="2052810"/>
                  <a:pt x="2390574" y="2100815"/>
                </a:cubicBezTo>
                <a:cubicBezTo>
                  <a:pt x="2462582" y="2148820"/>
                  <a:pt x="2606598" y="2220828"/>
                  <a:pt x="2750614" y="2244831"/>
                </a:cubicBezTo>
                <a:cubicBezTo>
                  <a:pt x="2894630" y="2268834"/>
                  <a:pt x="3134657" y="2268834"/>
                  <a:pt x="3254670" y="2244831"/>
                </a:cubicBezTo>
                <a:cubicBezTo>
                  <a:pt x="3374683" y="2220828"/>
                  <a:pt x="3434690" y="2160821"/>
                  <a:pt x="3470694" y="2100815"/>
                </a:cubicBezTo>
                <a:lnTo>
                  <a:pt x="3470694" y="1884791"/>
                </a:lnTo>
                <a:cubicBezTo>
                  <a:pt x="3626711" y="1668767"/>
                  <a:pt x="4259641" y="977397"/>
                  <a:pt x="4406798" y="804671"/>
                </a:cubicBezTo>
                <a:cubicBezTo>
                  <a:pt x="4409939" y="823967"/>
                  <a:pt x="4339988" y="839338"/>
                  <a:pt x="4353636" y="848436"/>
                </a:cubicBezTo>
                <a:cubicBezTo>
                  <a:pt x="4358185" y="862084"/>
                  <a:pt x="4360850" y="876513"/>
                  <a:pt x="4367284" y="889380"/>
                </a:cubicBezTo>
                <a:cubicBezTo>
                  <a:pt x="4374619" y="904051"/>
                  <a:pt x="4388118" y="915247"/>
                  <a:pt x="4394579" y="930323"/>
                </a:cubicBezTo>
                <a:cubicBezTo>
                  <a:pt x="4401968" y="947563"/>
                  <a:pt x="4403292" y="966818"/>
                  <a:pt x="4408227" y="984914"/>
                </a:cubicBezTo>
                <a:cubicBezTo>
                  <a:pt x="4416941" y="1016866"/>
                  <a:pt x="4426424" y="1048603"/>
                  <a:pt x="4435523" y="1080448"/>
                </a:cubicBezTo>
                <a:cubicBezTo>
                  <a:pt x="4430974" y="1130490"/>
                  <a:pt x="4428516" y="1180766"/>
                  <a:pt x="4421875" y="1230574"/>
                </a:cubicBezTo>
                <a:cubicBezTo>
                  <a:pt x="4419396" y="1249167"/>
                  <a:pt x="4417533" y="1268879"/>
                  <a:pt x="4408227" y="1285165"/>
                </a:cubicBezTo>
                <a:cubicBezTo>
                  <a:pt x="4398651" y="1301923"/>
                  <a:pt x="4380932" y="1312460"/>
                  <a:pt x="4367284" y="1326108"/>
                </a:cubicBezTo>
                <a:cubicBezTo>
                  <a:pt x="4362735" y="1339756"/>
                  <a:pt x="4357588" y="1353219"/>
                  <a:pt x="4353636" y="1367051"/>
                </a:cubicBezTo>
                <a:cubicBezTo>
                  <a:pt x="4348483" y="1385086"/>
                  <a:pt x="4347377" y="1404402"/>
                  <a:pt x="4339988" y="1421642"/>
                </a:cubicBezTo>
                <a:cubicBezTo>
                  <a:pt x="4333527" y="1436718"/>
                  <a:pt x="4321791" y="1448938"/>
                  <a:pt x="4312693" y="1462586"/>
                </a:cubicBezTo>
                <a:cubicBezTo>
                  <a:pt x="4317242" y="1526275"/>
                  <a:pt x="4319656" y="1590153"/>
                  <a:pt x="4326340" y="1653654"/>
                </a:cubicBezTo>
                <a:cubicBezTo>
                  <a:pt x="4328768" y="1676723"/>
                  <a:pt x="4338885" y="1698722"/>
                  <a:pt x="4339988" y="1721893"/>
                </a:cubicBezTo>
                <a:cubicBezTo>
                  <a:pt x="4347997" y="1890086"/>
                  <a:pt x="4341348" y="2058925"/>
                  <a:pt x="4353636" y="2226860"/>
                </a:cubicBezTo>
                <a:cubicBezTo>
                  <a:pt x="4355121" y="2247151"/>
                  <a:pt x="4372917" y="2262751"/>
                  <a:pt x="4380931" y="2281451"/>
                </a:cubicBezTo>
                <a:cubicBezTo>
                  <a:pt x="4386598" y="2294674"/>
                  <a:pt x="4388145" y="2309527"/>
                  <a:pt x="4394579" y="2322394"/>
                </a:cubicBezTo>
                <a:cubicBezTo>
                  <a:pt x="4431948" y="2397132"/>
                  <a:pt x="4445541" y="2348821"/>
                  <a:pt x="4476466" y="2472520"/>
                </a:cubicBezTo>
                <a:cubicBezTo>
                  <a:pt x="4499334" y="2563991"/>
                  <a:pt x="4478866" y="2492568"/>
                  <a:pt x="4517409" y="2595350"/>
                </a:cubicBezTo>
                <a:cubicBezTo>
                  <a:pt x="4522460" y="2608820"/>
                  <a:pt x="4525390" y="2623070"/>
                  <a:pt x="4531057" y="2636293"/>
                </a:cubicBezTo>
                <a:cubicBezTo>
                  <a:pt x="4539071" y="2654993"/>
                  <a:pt x="4550338" y="2672184"/>
                  <a:pt x="4558352" y="2690884"/>
                </a:cubicBezTo>
                <a:cubicBezTo>
                  <a:pt x="4581942" y="2745929"/>
                  <a:pt x="4573840" y="2788256"/>
                  <a:pt x="4626591" y="2841009"/>
                </a:cubicBezTo>
                <a:lnTo>
                  <a:pt x="4667534" y="2881953"/>
                </a:lnTo>
                <a:lnTo>
                  <a:pt x="4722126" y="3045726"/>
                </a:lnTo>
                <a:cubicBezTo>
                  <a:pt x="4731902" y="3084831"/>
                  <a:pt x="4761673" y="3209070"/>
                  <a:pt x="4776717" y="3250442"/>
                </a:cubicBezTo>
                <a:cubicBezTo>
                  <a:pt x="4783670" y="3269562"/>
                  <a:pt x="4794914" y="3286836"/>
                  <a:pt x="4804012" y="3305033"/>
                </a:cubicBezTo>
                <a:cubicBezTo>
                  <a:pt x="4800512" y="3382039"/>
                  <a:pt x="4789186" y="3688285"/>
                  <a:pt x="4776717" y="3796353"/>
                </a:cubicBezTo>
                <a:cubicBezTo>
                  <a:pt x="4770373" y="3851332"/>
                  <a:pt x="4759039" y="3905624"/>
                  <a:pt x="4749421" y="3960126"/>
                </a:cubicBezTo>
                <a:cubicBezTo>
                  <a:pt x="4745390" y="3982970"/>
                  <a:pt x="4743108" y="4006359"/>
                  <a:pt x="4735773" y="4028365"/>
                </a:cubicBezTo>
                <a:cubicBezTo>
                  <a:pt x="4729339" y="4047666"/>
                  <a:pt x="4716492" y="4064256"/>
                  <a:pt x="4708478" y="4082956"/>
                </a:cubicBezTo>
                <a:cubicBezTo>
                  <a:pt x="4648243" y="4223505"/>
                  <a:pt x="4758049" y="3997463"/>
                  <a:pt x="4667534" y="4178490"/>
                </a:cubicBezTo>
                <a:cubicBezTo>
                  <a:pt x="4672287" y="4216513"/>
                  <a:pt x="4687296" y="4341769"/>
                  <a:pt x="4694830" y="4383206"/>
                </a:cubicBezTo>
                <a:cubicBezTo>
                  <a:pt x="4698185" y="4401660"/>
                  <a:pt x="4704799" y="4419404"/>
                  <a:pt x="4708478" y="4437797"/>
                </a:cubicBezTo>
                <a:cubicBezTo>
                  <a:pt x="4718453" y="4487672"/>
                  <a:pt x="4726675" y="4537881"/>
                  <a:pt x="4735773" y="4587923"/>
                </a:cubicBezTo>
                <a:cubicBezTo>
                  <a:pt x="4726675" y="4610669"/>
                  <a:pt x="4717080" y="4633223"/>
                  <a:pt x="4708478" y="4656162"/>
                </a:cubicBezTo>
                <a:cubicBezTo>
                  <a:pt x="4703427" y="4669632"/>
                  <a:pt x="4705002" y="4686933"/>
                  <a:pt x="4694830" y="4697105"/>
                </a:cubicBezTo>
                <a:cubicBezTo>
                  <a:pt x="4684658" y="4707277"/>
                  <a:pt x="4667535" y="4706204"/>
                  <a:pt x="4653887" y="4710753"/>
                </a:cubicBezTo>
                <a:cubicBezTo>
                  <a:pt x="4649338" y="4724401"/>
                  <a:pt x="4644191" y="4737864"/>
                  <a:pt x="4640239" y="4751696"/>
                </a:cubicBezTo>
                <a:cubicBezTo>
                  <a:pt x="4635086" y="4769731"/>
                  <a:pt x="4636996" y="4790680"/>
                  <a:pt x="4626591" y="4806287"/>
                </a:cubicBezTo>
                <a:cubicBezTo>
                  <a:pt x="4617493" y="4819935"/>
                  <a:pt x="4599296" y="4824484"/>
                  <a:pt x="4585648" y="4833583"/>
                </a:cubicBezTo>
                <a:cubicBezTo>
                  <a:pt x="4581099" y="4851780"/>
                  <a:pt x="4579389" y="4870934"/>
                  <a:pt x="4572000" y="4888174"/>
                </a:cubicBezTo>
                <a:cubicBezTo>
                  <a:pt x="4557749" y="4921427"/>
                  <a:pt x="4528357" y="4945465"/>
                  <a:pt x="4503761" y="4970060"/>
                </a:cubicBezTo>
                <a:cubicBezTo>
                  <a:pt x="4487073" y="5003437"/>
                  <a:pt x="4473286" y="5036655"/>
                  <a:pt x="4449170" y="5065594"/>
                </a:cubicBezTo>
                <a:cubicBezTo>
                  <a:pt x="4436814" y="5080421"/>
                  <a:pt x="4420788" y="5091884"/>
                  <a:pt x="4408227" y="5106538"/>
                </a:cubicBezTo>
                <a:cubicBezTo>
                  <a:pt x="4393424" y="5123808"/>
                  <a:pt x="4380932" y="5142932"/>
                  <a:pt x="4367284" y="5161129"/>
                </a:cubicBezTo>
                <a:cubicBezTo>
                  <a:pt x="4362735" y="5179326"/>
                  <a:pt x="4364393" y="5200354"/>
                  <a:pt x="4353636" y="5215720"/>
                </a:cubicBezTo>
                <a:cubicBezTo>
                  <a:pt x="4312738" y="5274145"/>
                  <a:pt x="4281522" y="5291091"/>
                  <a:pt x="4230806" y="5324902"/>
                </a:cubicBezTo>
                <a:cubicBezTo>
                  <a:pt x="4226257" y="5338550"/>
                  <a:pt x="4225990" y="5354489"/>
                  <a:pt x="4217158" y="5365845"/>
                </a:cubicBezTo>
                <a:cubicBezTo>
                  <a:pt x="4164871" y="5433071"/>
                  <a:pt x="4135143" y="5450836"/>
                  <a:pt x="4067033" y="5488675"/>
                </a:cubicBezTo>
                <a:cubicBezTo>
                  <a:pt x="4049248" y="5498555"/>
                  <a:pt x="4030106" y="5505877"/>
                  <a:pt x="4012442" y="5515971"/>
                </a:cubicBezTo>
                <a:cubicBezTo>
                  <a:pt x="3962053" y="5544765"/>
                  <a:pt x="3976890" y="5548069"/>
                  <a:pt x="3916908" y="5570562"/>
                </a:cubicBezTo>
                <a:cubicBezTo>
                  <a:pt x="3899345" y="5577148"/>
                  <a:pt x="3880514" y="5579660"/>
                  <a:pt x="3862317" y="5584209"/>
                </a:cubicBezTo>
                <a:cubicBezTo>
                  <a:pt x="3757992" y="5636373"/>
                  <a:pt x="3861775" y="5591169"/>
                  <a:pt x="3725839" y="5625153"/>
                </a:cubicBezTo>
                <a:cubicBezTo>
                  <a:pt x="3521162" y="5676322"/>
                  <a:pt x="3809770" y="5639693"/>
                  <a:pt x="3466531" y="5666096"/>
                </a:cubicBezTo>
                <a:cubicBezTo>
                  <a:pt x="3439236" y="5675194"/>
                  <a:pt x="3412858" y="5687748"/>
                  <a:pt x="3384645" y="5693391"/>
                </a:cubicBezTo>
                <a:cubicBezTo>
                  <a:pt x="3263961" y="5717528"/>
                  <a:pt x="3028905" y="5737154"/>
                  <a:pt x="2920621" y="5747983"/>
                </a:cubicBezTo>
                <a:cubicBezTo>
                  <a:pt x="2802340" y="5743434"/>
                  <a:pt x="2683702" y="5744589"/>
                  <a:pt x="2565779" y="5734335"/>
                </a:cubicBezTo>
                <a:cubicBezTo>
                  <a:pt x="2474122" y="5726365"/>
                  <a:pt x="2382636" y="5713349"/>
                  <a:pt x="2292824" y="5693391"/>
                </a:cubicBezTo>
                <a:cubicBezTo>
                  <a:pt x="2142981" y="5660093"/>
                  <a:pt x="2211365" y="5672991"/>
                  <a:pt x="2088108" y="5652448"/>
                </a:cubicBezTo>
                <a:cubicBezTo>
                  <a:pt x="1958782" y="5587786"/>
                  <a:pt x="2127359" y="5663785"/>
                  <a:pt x="1883391" y="5611505"/>
                </a:cubicBezTo>
                <a:cubicBezTo>
                  <a:pt x="1867353" y="5608068"/>
                  <a:pt x="1856689" y="5592347"/>
                  <a:pt x="1842448" y="5584209"/>
                </a:cubicBezTo>
                <a:cubicBezTo>
                  <a:pt x="1824784" y="5574115"/>
                  <a:pt x="1807158" y="5563348"/>
                  <a:pt x="1787857" y="5556914"/>
                </a:cubicBezTo>
                <a:cubicBezTo>
                  <a:pt x="1752268" y="5545051"/>
                  <a:pt x="1715069" y="5538717"/>
                  <a:pt x="1678675" y="5529618"/>
                </a:cubicBezTo>
                <a:cubicBezTo>
                  <a:pt x="1665027" y="5520520"/>
                  <a:pt x="1652872" y="5508632"/>
                  <a:pt x="1637731" y="5502323"/>
                </a:cubicBezTo>
                <a:cubicBezTo>
                  <a:pt x="1597893" y="5485724"/>
                  <a:pt x="1514902" y="5461380"/>
                  <a:pt x="1514902" y="5461380"/>
                </a:cubicBezTo>
                <a:cubicBezTo>
                  <a:pt x="1398898" y="5384044"/>
                  <a:pt x="1557857" y="5483386"/>
                  <a:pt x="1419367" y="5420436"/>
                </a:cubicBezTo>
                <a:cubicBezTo>
                  <a:pt x="1207172" y="5323983"/>
                  <a:pt x="1399487" y="5391064"/>
                  <a:pt x="1282890" y="5352197"/>
                </a:cubicBezTo>
                <a:cubicBezTo>
                  <a:pt x="1270520" y="5342919"/>
                  <a:pt x="1207316" y="5293940"/>
                  <a:pt x="1187355" y="5283959"/>
                </a:cubicBezTo>
                <a:cubicBezTo>
                  <a:pt x="1174488" y="5277525"/>
                  <a:pt x="1159279" y="5276745"/>
                  <a:pt x="1146412" y="5270311"/>
                </a:cubicBezTo>
                <a:cubicBezTo>
                  <a:pt x="1052166" y="5223187"/>
                  <a:pt x="1164490" y="5257769"/>
                  <a:pt x="1050878" y="5229368"/>
                </a:cubicBezTo>
                <a:cubicBezTo>
                  <a:pt x="1032681" y="5220269"/>
                  <a:pt x="1014987" y="5210086"/>
                  <a:pt x="996287" y="5202072"/>
                </a:cubicBezTo>
                <a:cubicBezTo>
                  <a:pt x="983064" y="5196405"/>
                  <a:pt x="967313" y="5196404"/>
                  <a:pt x="955343" y="5188424"/>
                </a:cubicBezTo>
                <a:cubicBezTo>
                  <a:pt x="915614" y="5161938"/>
                  <a:pt x="914218" y="5141398"/>
                  <a:pt x="887105" y="5106538"/>
                </a:cubicBezTo>
                <a:cubicBezTo>
                  <a:pt x="866590" y="5080161"/>
                  <a:pt x="811354" y="5011568"/>
                  <a:pt x="777923" y="4983708"/>
                </a:cubicBezTo>
                <a:cubicBezTo>
                  <a:pt x="765322" y="4973207"/>
                  <a:pt x="749580" y="4966913"/>
                  <a:pt x="736979" y="4956412"/>
                </a:cubicBezTo>
                <a:cubicBezTo>
                  <a:pt x="684176" y="4912410"/>
                  <a:pt x="706498" y="4911699"/>
                  <a:pt x="641445" y="4874526"/>
                </a:cubicBezTo>
                <a:cubicBezTo>
                  <a:pt x="628955" y="4867389"/>
                  <a:pt x="614150" y="4865427"/>
                  <a:pt x="600502" y="4860878"/>
                </a:cubicBezTo>
                <a:cubicBezTo>
                  <a:pt x="480893" y="4741272"/>
                  <a:pt x="627259" y="4892988"/>
                  <a:pt x="532263" y="4778991"/>
                </a:cubicBezTo>
                <a:cubicBezTo>
                  <a:pt x="499425" y="4739585"/>
                  <a:pt x="490634" y="4737591"/>
                  <a:pt x="450376" y="4710753"/>
                </a:cubicBezTo>
                <a:cubicBezTo>
                  <a:pt x="414299" y="4602515"/>
                  <a:pt x="468806" y="4745699"/>
                  <a:pt x="395785" y="4628866"/>
                </a:cubicBezTo>
                <a:cubicBezTo>
                  <a:pt x="345500" y="4548410"/>
                  <a:pt x="386600" y="4583199"/>
                  <a:pt x="354842" y="4519684"/>
                </a:cubicBezTo>
                <a:cubicBezTo>
                  <a:pt x="347506" y="4505013"/>
                  <a:pt x="336645" y="4492389"/>
                  <a:pt x="327546" y="4478741"/>
                </a:cubicBezTo>
                <a:cubicBezTo>
                  <a:pt x="322997" y="4465093"/>
                  <a:pt x="319566" y="4451020"/>
                  <a:pt x="313899" y="4437797"/>
                </a:cubicBezTo>
                <a:cubicBezTo>
                  <a:pt x="305885" y="4419097"/>
                  <a:pt x="293747" y="4402256"/>
                  <a:pt x="286603" y="4383206"/>
                </a:cubicBezTo>
                <a:cubicBezTo>
                  <a:pt x="264044" y="4323051"/>
                  <a:pt x="285656" y="4330019"/>
                  <a:pt x="245660" y="4274024"/>
                </a:cubicBezTo>
                <a:cubicBezTo>
                  <a:pt x="234442" y="4258318"/>
                  <a:pt x="218365" y="4246729"/>
                  <a:pt x="204717" y="4233081"/>
                </a:cubicBezTo>
                <a:cubicBezTo>
                  <a:pt x="185972" y="4176847"/>
                  <a:pt x="187015" y="4168007"/>
                  <a:pt x="136478" y="4110251"/>
                </a:cubicBezTo>
                <a:cubicBezTo>
                  <a:pt x="125677" y="4097907"/>
                  <a:pt x="109182" y="4092054"/>
                  <a:pt x="95534" y="4082956"/>
                </a:cubicBezTo>
                <a:cubicBezTo>
                  <a:pt x="253" y="3940034"/>
                  <a:pt x="45012" y="4033621"/>
                  <a:pt x="13648" y="3782705"/>
                </a:cubicBezTo>
                <a:cubicBezTo>
                  <a:pt x="18197" y="3468806"/>
                  <a:pt x="14749" y="3154690"/>
                  <a:pt x="27296" y="2841009"/>
                </a:cubicBezTo>
                <a:cubicBezTo>
                  <a:pt x="32959" y="2699437"/>
                  <a:pt x="68239" y="2417929"/>
                  <a:pt x="68239" y="2417929"/>
                </a:cubicBezTo>
                <a:cubicBezTo>
                  <a:pt x="63690" y="2258705"/>
                  <a:pt x="63945" y="2099271"/>
                  <a:pt x="54591" y="1940257"/>
                </a:cubicBezTo>
                <a:cubicBezTo>
                  <a:pt x="48380" y="1834661"/>
                  <a:pt x="18270" y="1667735"/>
                  <a:pt x="0" y="1558120"/>
                </a:cubicBezTo>
                <a:cubicBezTo>
                  <a:pt x="9099" y="1271517"/>
                  <a:pt x="15522" y="984817"/>
                  <a:pt x="27296" y="698311"/>
                </a:cubicBezTo>
                <a:cubicBezTo>
                  <a:pt x="30934" y="609786"/>
                  <a:pt x="52208" y="482220"/>
                  <a:pt x="68239" y="398060"/>
                </a:cubicBezTo>
                <a:cubicBezTo>
                  <a:pt x="84653" y="311887"/>
                  <a:pt x="75978" y="266981"/>
                  <a:pt x="150126" y="220639"/>
                </a:cubicBezTo>
                <a:cubicBezTo>
                  <a:pt x="166032" y="210698"/>
                  <a:pt x="186520" y="211540"/>
                  <a:pt x="204717" y="206991"/>
                </a:cubicBezTo>
                <a:cubicBezTo>
                  <a:pt x="251013" y="176127"/>
                  <a:pt x="234062" y="191294"/>
                  <a:pt x="259308" y="1660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ngolo ripiegato 3"/>
          <p:cNvSpPr/>
          <p:nvPr/>
        </p:nvSpPr>
        <p:spPr>
          <a:xfrm>
            <a:off x="4427984" y="4581128"/>
            <a:ext cx="1224136" cy="201622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Vivono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nell’acqua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I coralli stanno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 </a:t>
            </a:r>
            <a:r>
              <a:rPr lang="it-IT" sz="900" dirty="0">
                <a:solidFill>
                  <a:schemeClr val="tx1"/>
                </a:solidFill>
              </a:rPr>
              <a:t>mentre le meduse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lasciano portare dalla corrente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it-IT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Molte meduse sono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velenose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I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tentacoli </a:t>
            </a:r>
            <a:r>
              <a:rPr lang="it-IT" sz="900" dirty="0">
                <a:solidFill>
                  <a:schemeClr val="tx1"/>
                </a:solidFill>
              </a:rPr>
              <a:t>servono per catturare il cibo.</a:t>
            </a:r>
          </a:p>
        </p:txBody>
      </p:sp>
      <p:sp>
        <p:nvSpPr>
          <p:cNvPr id="5" name="Pentagono 4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5544108" y="6417332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 descr="https://i1.wp.com/www.mille-animali.com/images/animali/meduse.jpg?resize=336%2C2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042" y="3573016"/>
            <a:ext cx="3369974" cy="2808312"/>
          </a:xfrm>
          <a:prstGeom prst="rect">
            <a:avLst/>
          </a:prstGeom>
          <a:noFill/>
        </p:spPr>
      </p:pic>
      <p:pic>
        <p:nvPicPr>
          <p:cNvPr id="7172" name="Picture 4" descr="http://medias.photodeck.com/ebdb8a6a-022a-11e3-9433-c3ee98852d0a/_MG_2508-Edit_ux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3016"/>
            <a:ext cx="3782784" cy="2880320"/>
          </a:xfrm>
          <a:prstGeom prst="rect">
            <a:avLst/>
          </a:prstGeom>
          <a:noFill/>
        </p:spPr>
      </p:pic>
      <p:pic>
        <p:nvPicPr>
          <p:cNvPr id="7174" name="Picture 6" descr="http://www.acquaportal.it/wpap/wp-content/uploads/2017/04/3-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1" y="3573016"/>
            <a:ext cx="3840426" cy="2880320"/>
          </a:xfrm>
          <a:prstGeom prst="rect">
            <a:avLst/>
          </a:prstGeom>
          <a:noFill/>
        </p:spPr>
      </p:pic>
      <p:pic>
        <p:nvPicPr>
          <p:cNvPr id="7178" name="Picture 10" descr="https://oggiscienza.files.wordpress.com/2016/08/122273_we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1" y="3573016"/>
            <a:ext cx="3816425" cy="2880320"/>
          </a:xfrm>
          <a:prstGeom prst="rect">
            <a:avLst/>
          </a:prstGeom>
          <a:noFill/>
        </p:spPr>
      </p:pic>
      <p:sp>
        <p:nvSpPr>
          <p:cNvPr id="7182" name="AutoShape 14" descr="http://www.rinnovabili.it/wp-content/uploads/2015/10/La-strage-irreversibile-dei-coralli-per-il-riscaldamento-globale-e144430149938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84" name="Picture 16" descr="http://www.rinnovabili.it/wp-content/uploads/2015/10/La-strage-irreversibile-dei-coralli-per-il-riscaldamento-globale-e14443014993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73016"/>
            <a:ext cx="4374072" cy="2880320"/>
          </a:xfrm>
          <a:prstGeom prst="rect">
            <a:avLst/>
          </a:prstGeom>
          <a:noFill/>
        </p:spPr>
      </p:pic>
      <p:sp>
        <p:nvSpPr>
          <p:cNvPr id="14" name="Figura a mano libera 13"/>
          <p:cNvSpPr/>
          <p:nvPr/>
        </p:nvSpPr>
        <p:spPr>
          <a:xfrm rot="21247176">
            <a:off x="5599456" y="4490266"/>
            <a:ext cx="1059799" cy="432047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hlinkClick r:id="rId10" action="ppaction://hlinksldjump"/>
          </p:cNvPr>
          <p:cNvSpPr/>
          <p:nvPr/>
        </p:nvSpPr>
        <p:spPr>
          <a:xfrm>
            <a:off x="2195736" y="2492896"/>
            <a:ext cx="108012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17" name="Figura a mano libera 16"/>
          <p:cNvSpPr/>
          <p:nvPr/>
        </p:nvSpPr>
        <p:spPr>
          <a:xfrm>
            <a:off x="-122830" y="680113"/>
            <a:ext cx="4804012" cy="5747983"/>
          </a:xfrm>
          <a:custGeom>
            <a:avLst/>
            <a:gdLst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44454 w 4804012"/>
              <a:gd name="connsiteY27" fmla="*/ 739254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334790 w 4804012"/>
              <a:gd name="connsiteY29" fmla="*/ 732663 h 5747983"/>
              <a:gd name="connsiteX30" fmla="*/ 4478806 w 4804012"/>
              <a:gd name="connsiteY30" fmla="*/ 804671 h 5747983"/>
              <a:gd name="connsiteX31" fmla="*/ 4353636 w 4804012"/>
              <a:gd name="connsiteY31" fmla="*/ 848436 h 5747983"/>
              <a:gd name="connsiteX32" fmla="*/ 4367284 w 4804012"/>
              <a:gd name="connsiteY32" fmla="*/ 889380 h 5747983"/>
              <a:gd name="connsiteX33" fmla="*/ 4394579 w 4804012"/>
              <a:gd name="connsiteY33" fmla="*/ 930323 h 5747983"/>
              <a:gd name="connsiteX34" fmla="*/ 4408227 w 4804012"/>
              <a:gd name="connsiteY34" fmla="*/ 984914 h 5747983"/>
              <a:gd name="connsiteX35" fmla="*/ 4435523 w 4804012"/>
              <a:gd name="connsiteY35" fmla="*/ 1080448 h 5747983"/>
              <a:gd name="connsiteX36" fmla="*/ 4421875 w 4804012"/>
              <a:gd name="connsiteY36" fmla="*/ 1230574 h 5747983"/>
              <a:gd name="connsiteX37" fmla="*/ 4408227 w 4804012"/>
              <a:gd name="connsiteY37" fmla="*/ 1285165 h 5747983"/>
              <a:gd name="connsiteX38" fmla="*/ 4367284 w 4804012"/>
              <a:gd name="connsiteY38" fmla="*/ 1326108 h 5747983"/>
              <a:gd name="connsiteX39" fmla="*/ 4353636 w 4804012"/>
              <a:gd name="connsiteY39" fmla="*/ 1367051 h 5747983"/>
              <a:gd name="connsiteX40" fmla="*/ 4339988 w 4804012"/>
              <a:gd name="connsiteY40" fmla="*/ 1421642 h 5747983"/>
              <a:gd name="connsiteX41" fmla="*/ 4312693 w 4804012"/>
              <a:gd name="connsiteY41" fmla="*/ 1462586 h 5747983"/>
              <a:gd name="connsiteX42" fmla="*/ 4326340 w 4804012"/>
              <a:gd name="connsiteY42" fmla="*/ 1653654 h 5747983"/>
              <a:gd name="connsiteX43" fmla="*/ 4339988 w 4804012"/>
              <a:gd name="connsiteY43" fmla="*/ 1721893 h 5747983"/>
              <a:gd name="connsiteX44" fmla="*/ 4353636 w 4804012"/>
              <a:gd name="connsiteY44" fmla="*/ 2226860 h 5747983"/>
              <a:gd name="connsiteX45" fmla="*/ 4380931 w 4804012"/>
              <a:gd name="connsiteY45" fmla="*/ 2281451 h 5747983"/>
              <a:gd name="connsiteX46" fmla="*/ 4394579 w 4804012"/>
              <a:gd name="connsiteY46" fmla="*/ 2322394 h 5747983"/>
              <a:gd name="connsiteX47" fmla="*/ 4476466 w 4804012"/>
              <a:gd name="connsiteY47" fmla="*/ 2472520 h 5747983"/>
              <a:gd name="connsiteX48" fmla="*/ 4517409 w 4804012"/>
              <a:gd name="connsiteY48" fmla="*/ 2595350 h 5747983"/>
              <a:gd name="connsiteX49" fmla="*/ 4531057 w 4804012"/>
              <a:gd name="connsiteY49" fmla="*/ 2636293 h 5747983"/>
              <a:gd name="connsiteX50" fmla="*/ 4558352 w 4804012"/>
              <a:gd name="connsiteY50" fmla="*/ 2690884 h 5747983"/>
              <a:gd name="connsiteX51" fmla="*/ 4626591 w 4804012"/>
              <a:gd name="connsiteY51" fmla="*/ 2841009 h 5747983"/>
              <a:gd name="connsiteX52" fmla="*/ 4667534 w 4804012"/>
              <a:gd name="connsiteY52" fmla="*/ 2881953 h 5747983"/>
              <a:gd name="connsiteX53" fmla="*/ 4722126 w 4804012"/>
              <a:gd name="connsiteY53" fmla="*/ 3045726 h 5747983"/>
              <a:gd name="connsiteX54" fmla="*/ 4776717 w 4804012"/>
              <a:gd name="connsiteY54" fmla="*/ 3250442 h 5747983"/>
              <a:gd name="connsiteX55" fmla="*/ 4804012 w 4804012"/>
              <a:gd name="connsiteY55" fmla="*/ 3305033 h 5747983"/>
              <a:gd name="connsiteX56" fmla="*/ 4776717 w 4804012"/>
              <a:gd name="connsiteY56" fmla="*/ 3796353 h 5747983"/>
              <a:gd name="connsiteX57" fmla="*/ 4749421 w 4804012"/>
              <a:gd name="connsiteY57" fmla="*/ 3960126 h 5747983"/>
              <a:gd name="connsiteX58" fmla="*/ 4735773 w 4804012"/>
              <a:gd name="connsiteY58" fmla="*/ 4028365 h 5747983"/>
              <a:gd name="connsiteX59" fmla="*/ 4708478 w 4804012"/>
              <a:gd name="connsiteY59" fmla="*/ 4082956 h 5747983"/>
              <a:gd name="connsiteX60" fmla="*/ 4667534 w 4804012"/>
              <a:gd name="connsiteY60" fmla="*/ 4178490 h 5747983"/>
              <a:gd name="connsiteX61" fmla="*/ 4694830 w 4804012"/>
              <a:gd name="connsiteY61" fmla="*/ 4383206 h 5747983"/>
              <a:gd name="connsiteX62" fmla="*/ 4708478 w 4804012"/>
              <a:gd name="connsiteY62" fmla="*/ 4437797 h 5747983"/>
              <a:gd name="connsiteX63" fmla="*/ 4735773 w 4804012"/>
              <a:gd name="connsiteY63" fmla="*/ 4587923 h 5747983"/>
              <a:gd name="connsiteX64" fmla="*/ 4708478 w 4804012"/>
              <a:gd name="connsiteY64" fmla="*/ 4656162 h 5747983"/>
              <a:gd name="connsiteX65" fmla="*/ 4694830 w 4804012"/>
              <a:gd name="connsiteY65" fmla="*/ 4697105 h 5747983"/>
              <a:gd name="connsiteX66" fmla="*/ 4653887 w 4804012"/>
              <a:gd name="connsiteY66" fmla="*/ 4710753 h 5747983"/>
              <a:gd name="connsiteX67" fmla="*/ 4640239 w 4804012"/>
              <a:gd name="connsiteY67" fmla="*/ 4751696 h 5747983"/>
              <a:gd name="connsiteX68" fmla="*/ 4626591 w 4804012"/>
              <a:gd name="connsiteY68" fmla="*/ 4806287 h 5747983"/>
              <a:gd name="connsiteX69" fmla="*/ 4585648 w 4804012"/>
              <a:gd name="connsiteY69" fmla="*/ 4833583 h 5747983"/>
              <a:gd name="connsiteX70" fmla="*/ 4572000 w 4804012"/>
              <a:gd name="connsiteY70" fmla="*/ 4888174 h 5747983"/>
              <a:gd name="connsiteX71" fmla="*/ 4503761 w 4804012"/>
              <a:gd name="connsiteY71" fmla="*/ 4970060 h 5747983"/>
              <a:gd name="connsiteX72" fmla="*/ 4449170 w 4804012"/>
              <a:gd name="connsiteY72" fmla="*/ 5065594 h 5747983"/>
              <a:gd name="connsiteX73" fmla="*/ 4408227 w 4804012"/>
              <a:gd name="connsiteY73" fmla="*/ 5106538 h 5747983"/>
              <a:gd name="connsiteX74" fmla="*/ 4367284 w 4804012"/>
              <a:gd name="connsiteY74" fmla="*/ 5161129 h 5747983"/>
              <a:gd name="connsiteX75" fmla="*/ 4353636 w 4804012"/>
              <a:gd name="connsiteY75" fmla="*/ 5215720 h 5747983"/>
              <a:gd name="connsiteX76" fmla="*/ 4230806 w 4804012"/>
              <a:gd name="connsiteY76" fmla="*/ 5324902 h 5747983"/>
              <a:gd name="connsiteX77" fmla="*/ 4217158 w 4804012"/>
              <a:gd name="connsiteY77" fmla="*/ 5365845 h 5747983"/>
              <a:gd name="connsiteX78" fmla="*/ 4067033 w 4804012"/>
              <a:gd name="connsiteY78" fmla="*/ 5488675 h 5747983"/>
              <a:gd name="connsiteX79" fmla="*/ 4012442 w 4804012"/>
              <a:gd name="connsiteY79" fmla="*/ 5515971 h 5747983"/>
              <a:gd name="connsiteX80" fmla="*/ 3916908 w 4804012"/>
              <a:gd name="connsiteY80" fmla="*/ 5570562 h 5747983"/>
              <a:gd name="connsiteX81" fmla="*/ 3862317 w 4804012"/>
              <a:gd name="connsiteY81" fmla="*/ 5584209 h 5747983"/>
              <a:gd name="connsiteX82" fmla="*/ 3725839 w 4804012"/>
              <a:gd name="connsiteY82" fmla="*/ 5625153 h 5747983"/>
              <a:gd name="connsiteX83" fmla="*/ 3466531 w 4804012"/>
              <a:gd name="connsiteY83" fmla="*/ 5666096 h 5747983"/>
              <a:gd name="connsiteX84" fmla="*/ 3384645 w 4804012"/>
              <a:gd name="connsiteY84" fmla="*/ 5693391 h 5747983"/>
              <a:gd name="connsiteX85" fmla="*/ 2920621 w 4804012"/>
              <a:gd name="connsiteY85" fmla="*/ 5747983 h 5747983"/>
              <a:gd name="connsiteX86" fmla="*/ 2565779 w 4804012"/>
              <a:gd name="connsiteY86" fmla="*/ 5734335 h 5747983"/>
              <a:gd name="connsiteX87" fmla="*/ 2292824 w 4804012"/>
              <a:gd name="connsiteY87" fmla="*/ 5693391 h 5747983"/>
              <a:gd name="connsiteX88" fmla="*/ 2088108 w 4804012"/>
              <a:gd name="connsiteY88" fmla="*/ 5652448 h 5747983"/>
              <a:gd name="connsiteX89" fmla="*/ 1883391 w 4804012"/>
              <a:gd name="connsiteY89" fmla="*/ 5611505 h 5747983"/>
              <a:gd name="connsiteX90" fmla="*/ 1842448 w 4804012"/>
              <a:gd name="connsiteY90" fmla="*/ 5584209 h 5747983"/>
              <a:gd name="connsiteX91" fmla="*/ 1787857 w 4804012"/>
              <a:gd name="connsiteY91" fmla="*/ 5556914 h 5747983"/>
              <a:gd name="connsiteX92" fmla="*/ 1678675 w 4804012"/>
              <a:gd name="connsiteY92" fmla="*/ 5529618 h 5747983"/>
              <a:gd name="connsiteX93" fmla="*/ 1637731 w 4804012"/>
              <a:gd name="connsiteY93" fmla="*/ 5502323 h 5747983"/>
              <a:gd name="connsiteX94" fmla="*/ 1514902 w 4804012"/>
              <a:gd name="connsiteY94" fmla="*/ 5461380 h 5747983"/>
              <a:gd name="connsiteX95" fmla="*/ 1419367 w 4804012"/>
              <a:gd name="connsiteY95" fmla="*/ 5420436 h 5747983"/>
              <a:gd name="connsiteX96" fmla="*/ 1282890 w 4804012"/>
              <a:gd name="connsiteY96" fmla="*/ 5352197 h 5747983"/>
              <a:gd name="connsiteX97" fmla="*/ 1187355 w 4804012"/>
              <a:gd name="connsiteY97" fmla="*/ 5283959 h 5747983"/>
              <a:gd name="connsiteX98" fmla="*/ 1146412 w 4804012"/>
              <a:gd name="connsiteY98" fmla="*/ 5270311 h 5747983"/>
              <a:gd name="connsiteX99" fmla="*/ 1050878 w 4804012"/>
              <a:gd name="connsiteY99" fmla="*/ 5229368 h 5747983"/>
              <a:gd name="connsiteX100" fmla="*/ 996287 w 4804012"/>
              <a:gd name="connsiteY100" fmla="*/ 5202072 h 5747983"/>
              <a:gd name="connsiteX101" fmla="*/ 955343 w 4804012"/>
              <a:gd name="connsiteY101" fmla="*/ 5188424 h 5747983"/>
              <a:gd name="connsiteX102" fmla="*/ 887105 w 4804012"/>
              <a:gd name="connsiteY102" fmla="*/ 5106538 h 5747983"/>
              <a:gd name="connsiteX103" fmla="*/ 777923 w 4804012"/>
              <a:gd name="connsiteY103" fmla="*/ 4983708 h 5747983"/>
              <a:gd name="connsiteX104" fmla="*/ 736979 w 4804012"/>
              <a:gd name="connsiteY104" fmla="*/ 4956412 h 5747983"/>
              <a:gd name="connsiteX105" fmla="*/ 641445 w 4804012"/>
              <a:gd name="connsiteY105" fmla="*/ 4874526 h 5747983"/>
              <a:gd name="connsiteX106" fmla="*/ 600502 w 4804012"/>
              <a:gd name="connsiteY106" fmla="*/ 4860878 h 5747983"/>
              <a:gd name="connsiteX107" fmla="*/ 532263 w 4804012"/>
              <a:gd name="connsiteY107" fmla="*/ 4778991 h 5747983"/>
              <a:gd name="connsiteX108" fmla="*/ 450376 w 4804012"/>
              <a:gd name="connsiteY108" fmla="*/ 4710753 h 5747983"/>
              <a:gd name="connsiteX109" fmla="*/ 395785 w 4804012"/>
              <a:gd name="connsiteY109" fmla="*/ 4628866 h 5747983"/>
              <a:gd name="connsiteX110" fmla="*/ 354842 w 4804012"/>
              <a:gd name="connsiteY110" fmla="*/ 4519684 h 5747983"/>
              <a:gd name="connsiteX111" fmla="*/ 327546 w 4804012"/>
              <a:gd name="connsiteY111" fmla="*/ 4478741 h 5747983"/>
              <a:gd name="connsiteX112" fmla="*/ 313899 w 4804012"/>
              <a:gd name="connsiteY112" fmla="*/ 4437797 h 5747983"/>
              <a:gd name="connsiteX113" fmla="*/ 286603 w 4804012"/>
              <a:gd name="connsiteY113" fmla="*/ 4383206 h 5747983"/>
              <a:gd name="connsiteX114" fmla="*/ 245660 w 4804012"/>
              <a:gd name="connsiteY114" fmla="*/ 4274024 h 5747983"/>
              <a:gd name="connsiteX115" fmla="*/ 204717 w 4804012"/>
              <a:gd name="connsiteY115" fmla="*/ 4233081 h 5747983"/>
              <a:gd name="connsiteX116" fmla="*/ 136478 w 4804012"/>
              <a:gd name="connsiteY116" fmla="*/ 4110251 h 5747983"/>
              <a:gd name="connsiteX117" fmla="*/ 95534 w 4804012"/>
              <a:gd name="connsiteY117" fmla="*/ 4082956 h 5747983"/>
              <a:gd name="connsiteX118" fmla="*/ 13648 w 4804012"/>
              <a:gd name="connsiteY118" fmla="*/ 3782705 h 5747983"/>
              <a:gd name="connsiteX119" fmla="*/ 27296 w 4804012"/>
              <a:gd name="connsiteY119" fmla="*/ 2841009 h 5747983"/>
              <a:gd name="connsiteX120" fmla="*/ 68239 w 4804012"/>
              <a:gd name="connsiteY120" fmla="*/ 2417929 h 5747983"/>
              <a:gd name="connsiteX121" fmla="*/ 54591 w 4804012"/>
              <a:gd name="connsiteY121" fmla="*/ 1940257 h 5747983"/>
              <a:gd name="connsiteX122" fmla="*/ 0 w 4804012"/>
              <a:gd name="connsiteY122" fmla="*/ 1558120 h 5747983"/>
              <a:gd name="connsiteX123" fmla="*/ 27296 w 4804012"/>
              <a:gd name="connsiteY123" fmla="*/ 698311 h 5747983"/>
              <a:gd name="connsiteX124" fmla="*/ 68239 w 4804012"/>
              <a:gd name="connsiteY124" fmla="*/ 398060 h 5747983"/>
              <a:gd name="connsiteX125" fmla="*/ 150126 w 4804012"/>
              <a:gd name="connsiteY125" fmla="*/ 220639 h 5747983"/>
              <a:gd name="connsiteX126" fmla="*/ 204717 w 4804012"/>
              <a:gd name="connsiteY126" fmla="*/ 206991 h 5747983"/>
              <a:gd name="connsiteX127" fmla="*/ 259308 w 4804012"/>
              <a:gd name="connsiteY127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78806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1308727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181451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2894630 w 4804012"/>
              <a:gd name="connsiteY22" fmla="*/ 267687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4053385 w 4804012"/>
              <a:gd name="connsiteY24" fmla="*/ 657368 h 5747983"/>
              <a:gd name="connsiteX25" fmla="*/ 4203511 w 4804012"/>
              <a:gd name="connsiteY25" fmla="*/ 725606 h 5747983"/>
              <a:gd name="connsiteX26" fmla="*/ 4190774 w 4804012"/>
              <a:gd name="connsiteY26" fmla="*/ 660655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053385 w 4804012"/>
              <a:gd name="connsiteY23" fmla="*/ 657368 h 5747983"/>
              <a:gd name="connsiteX24" fmla="*/ 4203511 w 4804012"/>
              <a:gd name="connsiteY24" fmla="*/ 725606 h 5747983"/>
              <a:gd name="connsiteX25" fmla="*/ 4190774 w 4804012"/>
              <a:gd name="connsiteY25" fmla="*/ 660655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190774 w 4804012"/>
              <a:gd name="connsiteY24" fmla="*/ 66065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90574 w 4804012"/>
              <a:gd name="connsiteY18" fmla="*/ 444631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22622 w 4804012"/>
              <a:gd name="connsiteY18" fmla="*/ 1380735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78606 w 4804012"/>
              <a:gd name="connsiteY20" fmla="*/ 2244831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349663 w 4804012"/>
              <a:gd name="connsiteY20" fmla="*/ 2159906 h 5747983"/>
              <a:gd name="connsiteX21" fmla="*/ 2678606 w 4804012"/>
              <a:gd name="connsiteY21" fmla="*/ 2244831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349663 w 4804012"/>
              <a:gd name="connsiteY21" fmla="*/ 2159906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100815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86718 w 4804012"/>
              <a:gd name="connsiteY24" fmla="*/ 1956799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14710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72823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90574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804012" h="5747983">
                <a:moveTo>
                  <a:pt x="109182" y="179696"/>
                </a:moveTo>
                <a:cubicBezTo>
                  <a:pt x="159909" y="171892"/>
                  <a:pt x="263715" y="166109"/>
                  <a:pt x="327546" y="138753"/>
                </a:cubicBezTo>
                <a:cubicBezTo>
                  <a:pt x="551206" y="42899"/>
                  <a:pt x="252383" y="161820"/>
                  <a:pt x="423081" y="97809"/>
                </a:cubicBezTo>
                <a:cubicBezTo>
                  <a:pt x="433048" y="94072"/>
                  <a:pt x="510141" y="61291"/>
                  <a:pt x="532263" y="56866"/>
                </a:cubicBezTo>
                <a:cubicBezTo>
                  <a:pt x="816589" y="0"/>
                  <a:pt x="419731" y="95234"/>
                  <a:pt x="736979" y="15923"/>
                </a:cubicBezTo>
                <a:cubicBezTo>
                  <a:pt x="801440" y="20220"/>
                  <a:pt x="1029667" y="34300"/>
                  <a:pt x="1105469" y="43218"/>
                </a:cubicBezTo>
                <a:cubicBezTo>
                  <a:pt x="1128507" y="45928"/>
                  <a:pt x="1150827" y="53052"/>
                  <a:pt x="1173708" y="56866"/>
                </a:cubicBezTo>
                <a:lnTo>
                  <a:pt x="1433015" y="97809"/>
                </a:lnTo>
                <a:cubicBezTo>
                  <a:pt x="1455761" y="106908"/>
                  <a:pt x="1478315" y="116503"/>
                  <a:pt x="1501254" y="125105"/>
                </a:cubicBezTo>
                <a:cubicBezTo>
                  <a:pt x="1514724" y="130156"/>
                  <a:pt x="1528974" y="133086"/>
                  <a:pt x="1542197" y="138753"/>
                </a:cubicBezTo>
                <a:cubicBezTo>
                  <a:pt x="1560897" y="146767"/>
                  <a:pt x="1577301" y="160202"/>
                  <a:pt x="1596788" y="166048"/>
                </a:cubicBezTo>
                <a:cubicBezTo>
                  <a:pt x="1623293" y="173999"/>
                  <a:pt x="1651379" y="175147"/>
                  <a:pt x="1678675" y="179696"/>
                </a:cubicBezTo>
                <a:cubicBezTo>
                  <a:pt x="1743784" y="205739"/>
                  <a:pt x="1758722" y="213263"/>
                  <a:pt x="1828800" y="234287"/>
                </a:cubicBezTo>
                <a:cubicBezTo>
                  <a:pt x="1867347" y="245851"/>
                  <a:pt x="1912670" y="253791"/>
                  <a:pt x="1951630" y="261583"/>
                </a:cubicBezTo>
                <a:cubicBezTo>
                  <a:pt x="1965278" y="288878"/>
                  <a:pt x="1974263" y="319055"/>
                  <a:pt x="1992573" y="343469"/>
                </a:cubicBezTo>
                <a:cubicBezTo>
                  <a:pt x="2002415" y="356591"/>
                  <a:pt x="2020916" y="360264"/>
                  <a:pt x="2033517" y="370765"/>
                </a:cubicBezTo>
                <a:cubicBezTo>
                  <a:pt x="2062481" y="394902"/>
                  <a:pt x="2078437" y="425141"/>
                  <a:pt x="2115403" y="439003"/>
                </a:cubicBezTo>
                <a:cubicBezTo>
                  <a:pt x="2137123" y="447148"/>
                  <a:pt x="2161138" y="447025"/>
                  <a:pt x="2183642" y="452651"/>
                </a:cubicBezTo>
                <a:cubicBezTo>
                  <a:pt x="2352258" y="494806"/>
                  <a:pt x="2725368" y="1428564"/>
                  <a:pt x="2894630" y="1452743"/>
                </a:cubicBezTo>
                <a:cubicBezTo>
                  <a:pt x="2980201" y="1664827"/>
                  <a:pt x="2846625" y="1644764"/>
                  <a:pt x="2750614" y="1740775"/>
                </a:cubicBezTo>
                <a:lnTo>
                  <a:pt x="2606598" y="1812783"/>
                </a:lnTo>
                <a:cubicBezTo>
                  <a:pt x="2543315" y="1847173"/>
                  <a:pt x="2354570" y="1908794"/>
                  <a:pt x="2318566" y="1956799"/>
                </a:cubicBezTo>
                <a:cubicBezTo>
                  <a:pt x="2282562" y="2004804"/>
                  <a:pt x="2318566" y="2052810"/>
                  <a:pt x="2390574" y="2100815"/>
                </a:cubicBezTo>
                <a:cubicBezTo>
                  <a:pt x="2462582" y="2148820"/>
                  <a:pt x="2606598" y="2220828"/>
                  <a:pt x="2750614" y="2244831"/>
                </a:cubicBezTo>
                <a:cubicBezTo>
                  <a:pt x="2894630" y="2268834"/>
                  <a:pt x="3134657" y="2268834"/>
                  <a:pt x="3254670" y="2244831"/>
                </a:cubicBezTo>
                <a:cubicBezTo>
                  <a:pt x="3374683" y="2220828"/>
                  <a:pt x="3434690" y="2160821"/>
                  <a:pt x="3470694" y="2100815"/>
                </a:cubicBezTo>
                <a:lnTo>
                  <a:pt x="3470694" y="1884791"/>
                </a:lnTo>
                <a:cubicBezTo>
                  <a:pt x="3626711" y="1668767"/>
                  <a:pt x="4259641" y="977397"/>
                  <a:pt x="4406798" y="804671"/>
                </a:cubicBezTo>
                <a:cubicBezTo>
                  <a:pt x="4409939" y="823967"/>
                  <a:pt x="4339988" y="839338"/>
                  <a:pt x="4353636" y="848436"/>
                </a:cubicBezTo>
                <a:cubicBezTo>
                  <a:pt x="4358185" y="862084"/>
                  <a:pt x="4360850" y="876513"/>
                  <a:pt x="4367284" y="889380"/>
                </a:cubicBezTo>
                <a:cubicBezTo>
                  <a:pt x="4374619" y="904051"/>
                  <a:pt x="4388118" y="915247"/>
                  <a:pt x="4394579" y="930323"/>
                </a:cubicBezTo>
                <a:cubicBezTo>
                  <a:pt x="4401968" y="947563"/>
                  <a:pt x="4403292" y="966818"/>
                  <a:pt x="4408227" y="984914"/>
                </a:cubicBezTo>
                <a:cubicBezTo>
                  <a:pt x="4416941" y="1016866"/>
                  <a:pt x="4426424" y="1048603"/>
                  <a:pt x="4435523" y="1080448"/>
                </a:cubicBezTo>
                <a:cubicBezTo>
                  <a:pt x="4430974" y="1130490"/>
                  <a:pt x="4428516" y="1180766"/>
                  <a:pt x="4421875" y="1230574"/>
                </a:cubicBezTo>
                <a:cubicBezTo>
                  <a:pt x="4419396" y="1249167"/>
                  <a:pt x="4417533" y="1268879"/>
                  <a:pt x="4408227" y="1285165"/>
                </a:cubicBezTo>
                <a:cubicBezTo>
                  <a:pt x="4398651" y="1301923"/>
                  <a:pt x="4380932" y="1312460"/>
                  <a:pt x="4367284" y="1326108"/>
                </a:cubicBezTo>
                <a:cubicBezTo>
                  <a:pt x="4362735" y="1339756"/>
                  <a:pt x="4357588" y="1353219"/>
                  <a:pt x="4353636" y="1367051"/>
                </a:cubicBezTo>
                <a:cubicBezTo>
                  <a:pt x="4348483" y="1385086"/>
                  <a:pt x="4347377" y="1404402"/>
                  <a:pt x="4339988" y="1421642"/>
                </a:cubicBezTo>
                <a:cubicBezTo>
                  <a:pt x="4333527" y="1436718"/>
                  <a:pt x="4321791" y="1448938"/>
                  <a:pt x="4312693" y="1462586"/>
                </a:cubicBezTo>
                <a:cubicBezTo>
                  <a:pt x="4317242" y="1526275"/>
                  <a:pt x="4319656" y="1590153"/>
                  <a:pt x="4326340" y="1653654"/>
                </a:cubicBezTo>
                <a:cubicBezTo>
                  <a:pt x="4328768" y="1676723"/>
                  <a:pt x="4338885" y="1698722"/>
                  <a:pt x="4339988" y="1721893"/>
                </a:cubicBezTo>
                <a:cubicBezTo>
                  <a:pt x="4347997" y="1890086"/>
                  <a:pt x="4341348" y="2058925"/>
                  <a:pt x="4353636" y="2226860"/>
                </a:cubicBezTo>
                <a:cubicBezTo>
                  <a:pt x="4355121" y="2247151"/>
                  <a:pt x="4372917" y="2262751"/>
                  <a:pt x="4380931" y="2281451"/>
                </a:cubicBezTo>
                <a:cubicBezTo>
                  <a:pt x="4386598" y="2294674"/>
                  <a:pt x="4388145" y="2309527"/>
                  <a:pt x="4394579" y="2322394"/>
                </a:cubicBezTo>
                <a:cubicBezTo>
                  <a:pt x="4431948" y="2397132"/>
                  <a:pt x="4445541" y="2348821"/>
                  <a:pt x="4476466" y="2472520"/>
                </a:cubicBezTo>
                <a:cubicBezTo>
                  <a:pt x="4499334" y="2563991"/>
                  <a:pt x="4478866" y="2492568"/>
                  <a:pt x="4517409" y="2595350"/>
                </a:cubicBezTo>
                <a:cubicBezTo>
                  <a:pt x="4522460" y="2608820"/>
                  <a:pt x="4525390" y="2623070"/>
                  <a:pt x="4531057" y="2636293"/>
                </a:cubicBezTo>
                <a:cubicBezTo>
                  <a:pt x="4539071" y="2654993"/>
                  <a:pt x="4550338" y="2672184"/>
                  <a:pt x="4558352" y="2690884"/>
                </a:cubicBezTo>
                <a:cubicBezTo>
                  <a:pt x="4581942" y="2745929"/>
                  <a:pt x="4573840" y="2788256"/>
                  <a:pt x="4626591" y="2841009"/>
                </a:cubicBezTo>
                <a:lnTo>
                  <a:pt x="4667534" y="2881953"/>
                </a:lnTo>
                <a:lnTo>
                  <a:pt x="4722126" y="3045726"/>
                </a:lnTo>
                <a:cubicBezTo>
                  <a:pt x="4731902" y="3084831"/>
                  <a:pt x="4761673" y="3209070"/>
                  <a:pt x="4776717" y="3250442"/>
                </a:cubicBezTo>
                <a:cubicBezTo>
                  <a:pt x="4783670" y="3269562"/>
                  <a:pt x="4794914" y="3286836"/>
                  <a:pt x="4804012" y="3305033"/>
                </a:cubicBezTo>
                <a:cubicBezTo>
                  <a:pt x="4800512" y="3382039"/>
                  <a:pt x="4789186" y="3688285"/>
                  <a:pt x="4776717" y="3796353"/>
                </a:cubicBezTo>
                <a:cubicBezTo>
                  <a:pt x="4770373" y="3851332"/>
                  <a:pt x="4759039" y="3905624"/>
                  <a:pt x="4749421" y="3960126"/>
                </a:cubicBezTo>
                <a:cubicBezTo>
                  <a:pt x="4745390" y="3982970"/>
                  <a:pt x="4743108" y="4006359"/>
                  <a:pt x="4735773" y="4028365"/>
                </a:cubicBezTo>
                <a:cubicBezTo>
                  <a:pt x="4729339" y="4047666"/>
                  <a:pt x="4716492" y="4064256"/>
                  <a:pt x="4708478" y="4082956"/>
                </a:cubicBezTo>
                <a:cubicBezTo>
                  <a:pt x="4648243" y="4223505"/>
                  <a:pt x="4758049" y="3997463"/>
                  <a:pt x="4667534" y="4178490"/>
                </a:cubicBezTo>
                <a:cubicBezTo>
                  <a:pt x="4672287" y="4216513"/>
                  <a:pt x="4687296" y="4341769"/>
                  <a:pt x="4694830" y="4383206"/>
                </a:cubicBezTo>
                <a:cubicBezTo>
                  <a:pt x="4698185" y="4401660"/>
                  <a:pt x="4704799" y="4419404"/>
                  <a:pt x="4708478" y="4437797"/>
                </a:cubicBezTo>
                <a:cubicBezTo>
                  <a:pt x="4718453" y="4487672"/>
                  <a:pt x="4726675" y="4537881"/>
                  <a:pt x="4735773" y="4587923"/>
                </a:cubicBezTo>
                <a:cubicBezTo>
                  <a:pt x="4726675" y="4610669"/>
                  <a:pt x="4717080" y="4633223"/>
                  <a:pt x="4708478" y="4656162"/>
                </a:cubicBezTo>
                <a:cubicBezTo>
                  <a:pt x="4703427" y="4669632"/>
                  <a:pt x="4705002" y="4686933"/>
                  <a:pt x="4694830" y="4697105"/>
                </a:cubicBezTo>
                <a:cubicBezTo>
                  <a:pt x="4684658" y="4707277"/>
                  <a:pt x="4667535" y="4706204"/>
                  <a:pt x="4653887" y="4710753"/>
                </a:cubicBezTo>
                <a:cubicBezTo>
                  <a:pt x="4649338" y="4724401"/>
                  <a:pt x="4644191" y="4737864"/>
                  <a:pt x="4640239" y="4751696"/>
                </a:cubicBezTo>
                <a:cubicBezTo>
                  <a:pt x="4635086" y="4769731"/>
                  <a:pt x="4636996" y="4790680"/>
                  <a:pt x="4626591" y="4806287"/>
                </a:cubicBezTo>
                <a:cubicBezTo>
                  <a:pt x="4617493" y="4819935"/>
                  <a:pt x="4599296" y="4824484"/>
                  <a:pt x="4585648" y="4833583"/>
                </a:cubicBezTo>
                <a:cubicBezTo>
                  <a:pt x="4581099" y="4851780"/>
                  <a:pt x="4579389" y="4870934"/>
                  <a:pt x="4572000" y="4888174"/>
                </a:cubicBezTo>
                <a:cubicBezTo>
                  <a:pt x="4557749" y="4921427"/>
                  <a:pt x="4528357" y="4945465"/>
                  <a:pt x="4503761" y="4970060"/>
                </a:cubicBezTo>
                <a:cubicBezTo>
                  <a:pt x="4487073" y="5003437"/>
                  <a:pt x="4473286" y="5036655"/>
                  <a:pt x="4449170" y="5065594"/>
                </a:cubicBezTo>
                <a:cubicBezTo>
                  <a:pt x="4436814" y="5080421"/>
                  <a:pt x="4420788" y="5091884"/>
                  <a:pt x="4408227" y="5106538"/>
                </a:cubicBezTo>
                <a:cubicBezTo>
                  <a:pt x="4393424" y="5123808"/>
                  <a:pt x="4380932" y="5142932"/>
                  <a:pt x="4367284" y="5161129"/>
                </a:cubicBezTo>
                <a:cubicBezTo>
                  <a:pt x="4362735" y="5179326"/>
                  <a:pt x="4364393" y="5200354"/>
                  <a:pt x="4353636" y="5215720"/>
                </a:cubicBezTo>
                <a:cubicBezTo>
                  <a:pt x="4312738" y="5274145"/>
                  <a:pt x="4281522" y="5291091"/>
                  <a:pt x="4230806" y="5324902"/>
                </a:cubicBezTo>
                <a:cubicBezTo>
                  <a:pt x="4226257" y="5338550"/>
                  <a:pt x="4225990" y="5354489"/>
                  <a:pt x="4217158" y="5365845"/>
                </a:cubicBezTo>
                <a:cubicBezTo>
                  <a:pt x="4164871" y="5433071"/>
                  <a:pt x="4135143" y="5450836"/>
                  <a:pt x="4067033" y="5488675"/>
                </a:cubicBezTo>
                <a:cubicBezTo>
                  <a:pt x="4049248" y="5498555"/>
                  <a:pt x="4030106" y="5505877"/>
                  <a:pt x="4012442" y="5515971"/>
                </a:cubicBezTo>
                <a:cubicBezTo>
                  <a:pt x="3962053" y="5544765"/>
                  <a:pt x="3976890" y="5548069"/>
                  <a:pt x="3916908" y="5570562"/>
                </a:cubicBezTo>
                <a:cubicBezTo>
                  <a:pt x="3899345" y="5577148"/>
                  <a:pt x="3880514" y="5579660"/>
                  <a:pt x="3862317" y="5584209"/>
                </a:cubicBezTo>
                <a:cubicBezTo>
                  <a:pt x="3757992" y="5636373"/>
                  <a:pt x="3861775" y="5591169"/>
                  <a:pt x="3725839" y="5625153"/>
                </a:cubicBezTo>
                <a:cubicBezTo>
                  <a:pt x="3521162" y="5676322"/>
                  <a:pt x="3809770" y="5639693"/>
                  <a:pt x="3466531" y="5666096"/>
                </a:cubicBezTo>
                <a:cubicBezTo>
                  <a:pt x="3439236" y="5675194"/>
                  <a:pt x="3412858" y="5687748"/>
                  <a:pt x="3384645" y="5693391"/>
                </a:cubicBezTo>
                <a:cubicBezTo>
                  <a:pt x="3263961" y="5717528"/>
                  <a:pt x="3028905" y="5737154"/>
                  <a:pt x="2920621" y="5747983"/>
                </a:cubicBezTo>
                <a:cubicBezTo>
                  <a:pt x="2802340" y="5743434"/>
                  <a:pt x="2683702" y="5744589"/>
                  <a:pt x="2565779" y="5734335"/>
                </a:cubicBezTo>
                <a:cubicBezTo>
                  <a:pt x="2474122" y="5726365"/>
                  <a:pt x="2382636" y="5713349"/>
                  <a:pt x="2292824" y="5693391"/>
                </a:cubicBezTo>
                <a:cubicBezTo>
                  <a:pt x="2142981" y="5660093"/>
                  <a:pt x="2211365" y="5672991"/>
                  <a:pt x="2088108" y="5652448"/>
                </a:cubicBezTo>
                <a:cubicBezTo>
                  <a:pt x="1958782" y="5587786"/>
                  <a:pt x="2127359" y="5663785"/>
                  <a:pt x="1883391" y="5611505"/>
                </a:cubicBezTo>
                <a:cubicBezTo>
                  <a:pt x="1867353" y="5608068"/>
                  <a:pt x="1856689" y="5592347"/>
                  <a:pt x="1842448" y="5584209"/>
                </a:cubicBezTo>
                <a:cubicBezTo>
                  <a:pt x="1824784" y="5574115"/>
                  <a:pt x="1807158" y="5563348"/>
                  <a:pt x="1787857" y="5556914"/>
                </a:cubicBezTo>
                <a:cubicBezTo>
                  <a:pt x="1752268" y="5545051"/>
                  <a:pt x="1715069" y="5538717"/>
                  <a:pt x="1678675" y="5529618"/>
                </a:cubicBezTo>
                <a:cubicBezTo>
                  <a:pt x="1665027" y="5520520"/>
                  <a:pt x="1652872" y="5508632"/>
                  <a:pt x="1637731" y="5502323"/>
                </a:cubicBezTo>
                <a:cubicBezTo>
                  <a:pt x="1597893" y="5485724"/>
                  <a:pt x="1514902" y="5461380"/>
                  <a:pt x="1514902" y="5461380"/>
                </a:cubicBezTo>
                <a:cubicBezTo>
                  <a:pt x="1398898" y="5384044"/>
                  <a:pt x="1557857" y="5483386"/>
                  <a:pt x="1419367" y="5420436"/>
                </a:cubicBezTo>
                <a:cubicBezTo>
                  <a:pt x="1207172" y="5323983"/>
                  <a:pt x="1399487" y="5391064"/>
                  <a:pt x="1282890" y="5352197"/>
                </a:cubicBezTo>
                <a:cubicBezTo>
                  <a:pt x="1270520" y="5342919"/>
                  <a:pt x="1207316" y="5293940"/>
                  <a:pt x="1187355" y="5283959"/>
                </a:cubicBezTo>
                <a:cubicBezTo>
                  <a:pt x="1174488" y="5277525"/>
                  <a:pt x="1159279" y="5276745"/>
                  <a:pt x="1146412" y="5270311"/>
                </a:cubicBezTo>
                <a:cubicBezTo>
                  <a:pt x="1052166" y="5223187"/>
                  <a:pt x="1164490" y="5257769"/>
                  <a:pt x="1050878" y="5229368"/>
                </a:cubicBezTo>
                <a:cubicBezTo>
                  <a:pt x="1032681" y="5220269"/>
                  <a:pt x="1014987" y="5210086"/>
                  <a:pt x="996287" y="5202072"/>
                </a:cubicBezTo>
                <a:cubicBezTo>
                  <a:pt x="983064" y="5196405"/>
                  <a:pt x="967313" y="5196404"/>
                  <a:pt x="955343" y="5188424"/>
                </a:cubicBezTo>
                <a:cubicBezTo>
                  <a:pt x="915614" y="5161938"/>
                  <a:pt x="914218" y="5141398"/>
                  <a:pt x="887105" y="5106538"/>
                </a:cubicBezTo>
                <a:cubicBezTo>
                  <a:pt x="866590" y="5080161"/>
                  <a:pt x="811354" y="5011568"/>
                  <a:pt x="777923" y="4983708"/>
                </a:cubicBezTo>
                <a:cubicBezTo>
                  <a:pt x="765322" y="4973207"/>
                  <a:pt x="749580" y="4966913"/>
                  <a:pt x="736979" y="4956412"/>
                </a:cubicBezTo>
                <a:cubicBezTo>
                  <a:pt x="684176" y="4912410"/>
                  <a:pt x="706498" y="4911699"/>
                  <a:pt x="641445" y="4874526"/>
                </a:cubicBezTo>
                <a:cubicBezTo>
                  <a:pt x="628955" y="4867389"/>
                  <a:pt x="614150" y="4865427"/>
                  <a:pt x="600502" y="4860878"/>
                </a:cubicBezTo>
                <a:cubicBezTo>
                  <a:pt x="480893" y="4741272"/>
                  <a:pt x="627259" y="4892988"/>
                  <a:pt x="532263" y="4778991"/>
                </a:cubicBezTo>
                <a:cubicBezTo>
                  <a:pt x="499425" y="4739585"/>
                  <a:pt x="490634" y="4737591"/>
                  <a:pt x="450376" y="4710753"/>
                </a:cubicBezTo>
                <a:cubicBezTo>
                  <a:pt x="414299" y="4602515"/>
                  <a:pt x="468806" y="4745699"/>
                  <a:pt x="395785" y="4628866"/>
                </a:cubicBezTo>
                <a:cubicBezTo>
                  <a:pt x="345500" y="4548410"/>
                  <a:pt x="386600" y="4583199"/>
                  <a:pt x="354842" y="4519684"/>
                </a:cubicBezTo>
                <a:cubicBezTo>
                  <a:pt x="347506" y="4505013"/>
                  <a:pt x="336645" y="4492389"/>
                  <a:pt x="327546" y="4478741"/>
                </a:cubicBezTo>
                <a:cubicBezTo>
                  <a:pt x="322997" y="4465093"/>
                  <a:pt x="319566" y="4451020"/>
                  <a:pt x="313899" y="4437797"/>
                </a:cubicBezTo>
                <a:cubicBezTo>
                  <a:pt x="305885" y="4419097"/>
                  <a:pt x="293747" y="4402256"/>
                  <a:pt x="286603" y="4383206"/>
                </a:cubicBezTo>
                <a:cubicBezTo>
                  <a:pt x="264044" y="4323051"/>
                  <a:pt x="285656" y="4330019"/>
                  <a:pt x="245660" y="4274024"/>
                </a:cubicBezTo>
                <a:cubicBezTo>
                  <a:pt x="234442" y="4258318"/>
                  <a:pt x="218365" y="4246729"/>
                  <a:pt x="204717" y="4233081"/>
                </a:cubicBezTo>
                <a:cubicBezTo>
                  <a:pt x="185972" y="4176847"/>
                  <a:pt x="187015" y="4168007"/>
                  <a:pt x="136478" y="4110251"/>
                </a:cubicBezTo>
                <a:cubicBezTo>
                  <a:pt x="125677" y="4097907"/>
                  <a:pt x="109182" y="4092054"/>
                  <a:pt x="95534" y="4082956"/>
                </a:cubicBezTo>
                <a:cubicBezTo>
                  <a:pt x="253" y="3940034"/>
                  <a:pt x="45012" y="4033621"/>
                  <a:pt x="13648" y="3782705"/>
                </a:cubicBezTo>
                <a:cubicBezTo>
                  <a:pt x="18197" y="3468806"/>
                  <a:pt x="14749" y="3154690"/>
                  <a:pt x="27296" y="2841009"/>
                </a:cubicBezTo>
                <a:cubicBezTo>
                  <a:pt x="32959" y="2699437"/>
                  <a:pt x="68239" y="2417929"/>
                  <a:pt x="68239" y="2417929"/>
                </a:cubicBezTo>
                <a:cubicBezTo>
                  <a:pt x="63690" y="2258705"/>
                  <a:pt x="63945" y="2099271"/>
                  <a:pt x="54591" y="1940257"/>
                </a:cubicBezTo>
                <a:cubicBezTo>
                  <a:pt x="48380" y="1834661"/>
                  <a:pt x="18270" y="1667735"/>
                  <a:pt x="0" y="1558120"/>
                </a:cubicBezTo>
                <a:cubicBezTo>
                  <a:pt x="9099" y="1271517"/>
                  <a:pt x="15522" y="984817"/>
                  <a:pt x="27296" y="698311"/>
                </a:cubicBezTo>
                <a:cubicBezTo>
                  <a:pt x="30934" y="609786"/>
                  <a:pt x="52208" y="482220"/>
                  <a:pt x="68239" y="398060"/>
                </a:cubicBezTo>
                <a:cubicBezTo>
                  <a:pt x="84653" y="311887"/>
                  <a:pt x="75978" y="266981"/>
                  <a:pt x="150126" y="220639"/>
                </a:cubicBezTo>
                <a:cubicBezTo>
                  <a:pt x="166032" y="210698"/>
                  <a:pt x="186520" y="211540"/>
                  <a:pt x="204717" y="206991"/>
                </a:cubicBezTo>
                <a:cubicBezTo>
                  <a:pt x="251013" y="176127"/>
                  <a:pt x="234062" y="191294"/>
                  <a:pt x="259308" y="1660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>
            <a:hlinkClick r:id="rId3" action="ppaction://hlinksldjump"/>
          </p:cNvPr>
          <p:cNvSpPr/>
          <p:nvPr/>
        </p:nvSpPr>
        <p:spPr>
          <a:xfrm>
            <a:off x="7020272" y="836712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ngolo ripiegato 3"/>
          <p:cNvSpPr/>
          <p:nvPr/>
        </p:nvSpPr>
        <p:spPr>
          <a:xfrm>
            <a:off x="6156176" y="3645024"/>
            <a:ext cx="1512000" cy="230425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Vivono nell’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acqua</a:t>
            </a:r>
            <a:r>
              <a:rPr lang="it-IT" sz="900" dirty="0">
                <a:solidFill>
                  <a:schemeClr val="tx1"/>
                </a:solidFill>
              </a:rPr>
              <a:t> e sulla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Hanno il corpo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molle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Il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guscio</a:t>
            </a:r>
            <a:r>
              <a:rPr lang="it-IT" sz="900" dirty="0">
                <a:solidFill>
                  <a:schemeClr val="tx1"/>
                </a:solidFill>
              </a:rPr>
              <a:t> di solito è a spirale o a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conchiglia</a:t>
            </a:r>
            <a:r>
              <a:rPr lang="it-IT" sz="900" dirty="0">
                <a:solidFill>
                  <a:schemeClr val="tx1"/>
                </a:solidFill>
              </a:rPr>
              <a:t> in due pezzi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I molluschi come i polpi usano i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tentacoli per nuotare e cacciare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>
                <a:solidFill>
                  <a:schemeClr val="tx1"/>
                </a:solidFill>
              </a:rPr>
              <a:t>I polpi sono molto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intelligenti </a:t>
            </a:r>
            <a:r>
              <a:rPr lang="it-IT" sz="900" dirty="0">
                <a:solidFill>
                  <a:schemeClr val="tx1"/>
                </a:solidFill>
              </a:rPr>
              <a:t>e hanno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un’ottima vista</a:t>
            </a:r>
            <a:r>
              <a:rPr lang="it-IT" sz="9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Pentagono 4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7560332" y="5769260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 descr="http://2.bp.blogspot.com/-6_Ruabhe8Sk/VemCQHFszoI/AAAAAAAAM44/7E9_NchU3rE/s1600/seppi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303436"/>
            <a:ext cx="3460618" cy="2573836"/>
          </a:xfrm>
          <a:prstGeom prst="rect">
            <a:avLst/>
          </a:prstGeom>
          <a:noFill/>
        </p:spPr>
      </p:pic>
      <p:pic>
        <p:nvPicPr>
          <p:cNvPr id="6148" name="Picture 4" descr="http://www.pescasicilia.net/upLoad/2/p_img/1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4378" y="3284984"/>
            <a:ext cx="3919790" cy="2592288"/>
          </a:xfrm>
          <a:prstGeom prst="rect">
            <a:avLst/>
          </a:prstGeom>
          <a:noFill/>
        </p:spPr>
      </p:pic>
      <p:pic>
        <p:nvPicPr>
          <p:cNvPr id="6150" name="Picture 6" descr="https://www.ilgiornaledeimarinai.it/wp-content/uploads/2014/06/calamari-e-todani-le-principali-differenza-todari-e-calamari-differenza-tra-calamaro-e-todaro-totano-loligo-vulgar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284984"/>
            <a:ext cx="4608512" cy="2592288"/>
          </a:xfrm>
          <a:prstGeom prst="rect">
            <a:avLst/>
          </a:prstGeom>
          <a:noFill/>
        </p:spPr>
      </p:pic>
      <p:pic>
        <p:nvPicPr>
          <p:cNvPr id="6152" name="Picture 8" descr="http://www.acremar.it/Immagini/Photogallery/Molluschi/Chiocciola_molluschi_escargot_snails_acremar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3068960"/>
            <a:ext cx="4608511" cy="2995533"/>
          </a:xfrm>
          <a:prstGeom prst="rect">
            <a:avLst/>
          </a:prstGeom>
          <a:noFill/>
        </p:spPr>
      </p:pic>
      <p:pic>
        <p:nvPicPr>
          <p:cNvPr id="6154" name="Picture 10" descr="http://www.fishingtarget.com/foto/cozza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2738" y="3068960"/>
            <a:ext cx="4697996" cy="3024336"/>
          </a:xfrm>
          <a:prstGeom prst="rect">
            <a:avLst/>
          </a:prstGeom>
          <a:noFill/>
        </p:spPr>
      </p:pic>
      <p:pic>
        <p:nvPicPr>
          <p:cNvPr id="6156" name="Picture 12" descr="https://infondoalmar.files.wordpress.com/2013/02/conchiglia-d-ostr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3068960"/>
            <a:ext cx="4680520" cy="3186354"/>
          </a:xfrm>
          <a:prstGeom prst="rect">
            <a:avLst/>
          </a:prstGeom>
          <a:noFill/>
        </p:spPr>
      </p:pic>
      <p:sp>
        <p:nvSpPr>
          <p:cNvPr id="12" name="Rettangolo arrotondato 11"/>
          <p:cNvSpPr/>
          <p:nvPr/>
        </p:nvSpPr>
        <p:spPr>
          <a:xfrm>
            <a:off x="7992000" y="3356992"/>
            <a:ext cx="936104" cy="396000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7812360" y="3861048"/>
            <a:ext cx="1080120" cy="432048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7668344" y="4392000"/>
            <a:ext cx="1296144" cy="288032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/>
          <p:cNvSpPr/>
          <p:nvPr/>
        </p:nvSpPr>
        <p:spPr>
          <a:xfrm rot="21075037">
            <a:off x="6980463" y="3282503"/>
            <a:ext cx="1003805" cy="363947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hlinkClick r:id="rId11" action="ppaction://hlinksldjump"/>
          </p:cNvPr>
          <p:cNvSpPr/>
          <p:nvPr/>
        </p:nvSpPr>
        <p:spPr>
          <a:xfrm>
            <a:off x="2195736" y="2492896"/>
            <a:ext cx="108012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10" name="Figura a mano libera 9"/>
          <p:cNvSpPr/>
          <p:nvPr/>
        </p:nvSpPr>
        <p:spPr>
          <a:xfrm>
            <a:off x="-122830" y="680113"/>
            <a:ext cx="4804012" cy="5747983"/>
          </a:xfrm>
          <a:custGeom>
            <a:avLst/>
            <a:gdLst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44454 w 4804012"/>
              <a:gd name="connsiteY27" fmla="*/ 739254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334790 w 4804012"/>
              <a:gd name="connsiteY29" fmla="*/ 732663 h 5747983"/>
              <a:gd name="connsiteX30" fmla="*/ 4478806 w 4804012"/>
              <a:gd name="connsiteY30" fmla="*/ 804671 h 5747983"/>
              <a:gd name="connsiteX31" fmla="*/ 4353636 w 4804012"/>
              <a:gd name="connsiteY31" fmla="*/ 848436 h 5747983"/>
              <a:gd name="connsiteX32" fmla="*/ 4367284 w 4804012"/>
              <a:gd name="connsiteY32" fmla="*/ 889380 h 5747983"/>
              <a:gd name="connsiteX33" fmla="*/ 4394579 w 4804012"/>
              <a:gd name="connsiteY33" fmla="*/ 930323 h 5747983"/>
              <a:gd name="connsiteX34" fmla="*/ 4408227 w 4804012"/>
              <a:gd name="connsiteY34" fmla="*/ 984914 h 5747983"/>
              <a:gd name="connsiteX35" fmla="*/ 4435523 w 4804012"/>
              <a:gd name="connsiteY35" fmla="*/ 1080448 h 5747983"/>
              <a:gd name="connsiteX36" fmla="*/ 4421875 w 4804012"/>
              <a:gd name="connsiteY36" fmla="*/ 1230574 h 5747983"/>
              <a:gd name="connsiteX37" fmla="*/ 4408227 w 4804012"/>
              <a:gd name="connsiteY37" fmla="*/ 1285165 h 5747983"/>
              <a:gd name="connsiteX38" fmla="*/ 4367284 w 4804012"/>
              <a:gd name="connsiteY38" fmla="*/ 1326108 h 5747983"/>
              <a:gd name="connsiteX39" fmla="*/ 4353636 w 4804012"/>
              <a:gd name="connsiteY39" fmla="*/ 1367051 h 5747983"/>
              <a:gd name="connsiteX40" fmla="*/ 4339988 w 4804012"/>
              <a:gd name="connsiteY40" fmla="*/ 1421642 h 5747983"/>
              <a:gd name="connsiteX41" fmla="*/ 4312693 w 4804012"/>
              <a:gd name="connsiteY41" fmla="*/ 1462586 h 5747983"/>
              <a:gd name="connsiteX42" fmla="*/ 4326340 w 4804012"/>
              <a:gd name="connsiteY42" fmla="*/ 1653654 h 5747983"/>
              <a:gd name="connsiteX43" fmla="*/ 4339988 w 4804012"/>
              <a:gd name="connsiteY43" fmla="*/ 1721893 h 5747983"/>
              <a:gd name="connsiteX44" fmla="*/ 4353636 w 4804012"/>
              <a:gd name="connsiteY44" fmla="*/ 2226860 h 5747983"/>
              <a:gd name="connsiteX45" fmla="*/ 4380931 w 4804012"/>
              <a:gd name="connsiteY45" fmla="*/ 2281451 h 5747983"/>
              <a:gd name="connsiteX46" fmla="*/ 4394579 w 4804012"/>
              <a:gd name="connsiteY46" fmla="*/ 2322394 h 5747983"/>
              <a:gd name="connsiteX47" fmla="*/ 4476466 w 4804012"/>
              <a:gd name="connsiteY47" fmla="*/ 2472520 h 5747983"/>
              <a:gd name="connsiteX48" fmla="*/ 4517409 w 4804012"/>
              <a:gd name="connsiteY48" fmla="*/ 2595350 h 5747983"/>
              <a:gd name="connsiteX49" fmla="*/ 4531057 w 4804012"/>
              <a:gd name="connsiteY49" fmla="*/ 2636293 h 5747983"/>
              <a:gd name="connsiteX50" fmla="*/ 4558352 w 4804012"/>
              <a:gd name="connsiteY50" fmla="*/ 2690884 h 5747983"/>
              <a:gd name="connsiteX51" fmla="*/ 4626591 w 4804012"/>
              <a:gd name="connsiteY51" fmla="*/ 2841009 h 5747983"/>
              <a:gd name="connsiteX52" fmla="*/ 4667534 w 4804012"/>
              <a:gd name="connsiteY52" fmla="*/ 2881953 h 5747983"/>
              <a:gd name="connsiteX53" fmla="*/ 4722126 w 4804012"/>
              <a:gd name="connsiteY53" fmla="*/ 3045726 h 5747983"/>
              <a:gd name="connsiteX54" fmla="*/ 4776717 w 4804012"/>
              <a:gd name="connsiteY54" fmla="*/ 3250442 h 5747983"/>
              <a:gd name="connsiteX55" fmla="*/ 4804012 w 4804012"/>
              <a:gd name="connsiteY55" fmla="*/ 3305033 h 5747983"/>
              <a:gd name="connsiteX56" fmla="*/ 4776717 w 4804012"/>
              <a:gd name="connsiteY56" fmla="*/ 3796353 h 5747983"/>
              <a:gd name="connsiteX57" fmla="*/ 4749421 w 4804012"/>
              <a:gd name="connsiteY57" fmla="*/ 3960126 h 5747983"/>
              <a:gd name="connsiteX58" fmla="*/ 4735773 w 4804012"/>
              <a:gd name="connsiteY58" fmla="*/ 4028365 h 5747983"/>
              <a:gd name="connsiteX59" fmla="*/ 4708478 w 4804012"/>
              <a:gd name="connsiteY59" fmla="*/ 4082956 h 5747983"/>
              <a:gd name="connsiteX60" fmla="*/ 4667534 w 4804012"/>
              <a:gd name="connsiteY60" fmla="*/ 4178490 h 5747983"/>
              <a:gd name="connsiteX61" fmla="*/ 4694830 w 4804012"/>
              <a:gd name="connsiteY61" fmla="*/ 4383206 h 5747983"/>
              <a:gd name="connsiteX62" fmla="*/ 4708478 w 4804012"/>
              <a:gd name="connsiteY62" fmla="*/ 4437797 h 5747983"/>
              <a:gd name="connsiteX63" fmla="*/ 4735773 w 4804012"/>
              <a:gd name="connsiteY63" fmla="*/ 4587923 h 5747983"/>
              <a:gd name="connsiteX64" fmla="*/ 4708478 w 4804012"/>
              <a:gd name="connsiteY64" fmla="*/ 4656162 h 5747983"/>
              <a:gd name="connsiteX65" fmla="*/ 4694830 w 4804012"/>
              <a:gd name="connsiteY65" fmla="*/ 4697105 h 5747983"/>
              <a:gd name="connsiteX66" fmla="*/ 4653887 w 4804012"/>
              <a:gd name="connsiteY66" fmla="*/ 4710753 h 5747983"/>
              <a:gd name="connsiteX67" fmla="*/ 4640239 w 4804012"/>
              <a:gd name="connsiteY67" fmla="*/ 4751696 h 5747983"/>
              <a:gd name="connsiteX68" fmla="*/ 4626591 w 4804012"/>
              <a:gd name="connsiteY68" fmla="*/ 4806287 h 5747983"/>
              <a:gd name="connsiteX69" fmla="*/ 4585648 w 4804012"/>
              <a:gd name="connsiteY69" fmla="*/ 4833583 h 5747983"/>
              <a:gd name="connsiteX70" fmla="*/ 4572000 w 4804012"/>
              <a:gd name="connsiteY70" fmla="*/ 4888174 h 5747983"/>
              <a:gd name="connsiteX71" fmla="*/ 4503761 w 4804012"/>
              <a:gd name="connsiteY71" fmla="*/ 4970060 h 5747983"/>
              <a:gd name="connsiteX72" fmla="*/ 4449170 w 4804012"/>
              <a:gd name="connsiteY72" fmla="*/ 5065594 h 5747983"/>
              <a:gd name="connsiteX73" fmla="*/ 4408227 w 4804012"/>
              <a:gd name="connsiteY73" fmla="*/ 5106538 h 5747983"/>
              <a:gd name="connsiteX74" fmla="*/ 4367284 w 4804012"/>
              <a:gd name="connsiteY74" fmla="*/ 5161129 h 5747983"/>
              <a:gd name="connsiteX75" fmla="*/ 4353636 w 4804012"/>
              <a:gd name="connsiteY75" fmla="*/ 5215720 h 5747983"/>
              <a:gd name="connsiteX76" fmla="*/ 4230806 w 4804012"/>
              <a:gd name="connsiteY76" fmla="*/ 5324902 h 5747983"/>
              <a:gd name="connsiteX77" fmla="*/ 4217158 w 4804012"/>
              <a:gd name="connsiteY77" fmla="*/ 5365845 h 5747983"/>
              <a:gd name="connsiteX78" fmla="*/ 4067033 w 4804012"/>
              <a:gd name="connsiteY78" fmla="*/ 5488675 h 5747983"/>
              <a:gd name="connsiteX79" fmla="*/ 4012442 w 4804012"/>
              <a:gd name="connsiteY79" fmla="*/ 5515971 h 5747983"/>
              <a:gd name="connsiteX80" fmla="*/ 3916908 w 4804012"/>
              <a:gd name="connsiteY80" fmla="*/ 5570562 h 5747983"/>
              <a:gd name="connsiteX81" fmla="*/ 3862317 w 4804012"/>
              <a:gd name="connsiteY81" fmla="*/ 5584209 h 5747983"/>
              <a:gd name="connsiteX82" fmla="*/ 3725839 w 4804012"/>
              <a:gd name="connsiteY82" fmla="*/ 5625153 h 5747983"/>
              <a:gd name="connsiteX83" fmla="*/ 3466531 w 4804012"/>
              <a:gd name="connsiteY83" fmla="*/ 5666096 h 5747983"/>
              <a:gd name="connsiteX84" fmla="*/ 3384645 w 4804012"/>
              <a:gd name="connsiteY84" fmla="*/ 5693391 h 5747983"/>
              <a:gd name="connsiteX85" fmla="*/ 2920621 w 4804012"/>
              <a:gd name="connsiteY85" fmla="*/ 5747983 h 5747983"/>
              <a:gd name="connsiteX86" fmla="*/ 2565779 w 4804012"/>
              <a:gd name="connsiteY86" fmla="*/ 5734335 h 5747983"/>
              <a:gd name="connsiteX87" fmla="*/ 2292824 w 4804012"/>
              <a:gd name="connsiteY87" fmla="*/ 5693391 h 5747983"/>
              <a:gd name="connsiteX88" fmla="*/ 2088108 w 4804012"/>
              <a:gd name="connsiteY88" fmla="*/ 5652448 h 5747983"/>
              <a:gd name="connsiteX89" fmla="*/ 1883391 w 4804012"/>
              <a:gd name="connsiteY89" fmla="*/ 5611505 h 5747983"/>
              <a:gd name="connsiteX90" fmla="*/ 1842448 w 4804012"/>
              <a:gd name="connsiteY90" fmla="*/ 5584209 h 5747983"/>
              <a:gd name="connsiteX91" fmla="*/ 1787857 w 4804012"/>
              <a:gd name="connsiteY91" fmla="*/ 5556914 h 5747983"/>
              <a:gd name="connsiteX92" fmla="*/ 1678675 w 4804012"/>
              <a:gd name="connsiteY92" fmla="*/ 5529618 h 5747983"/>
              <a:gd name="connsiteX93" fmla="*/ 1637731 w 4804012"/>
              <a:gd name="connsiteY93" fmla="*/ 5502323 h 5747983"/>
              <a:gd name="connsiteX94" fmla="*/ 1514902 w 4804012"/>
              <a:gd name="connsiteY94" fmla="*/ 5461380 h 5747983"/>
              <a:gd name="connsiteX95" fmla="*/ 1419367 w 4804012"/>
              <a:gd name="connsiteY95" fmla="*/ 5420436 h 5747983"/>
              <a:gd name="connsiteX96" fmla="*/ 1282890 w 4804012"/>
              <a:gd name="connsiteY96" fmla="*/ 5352197 h 5747983"/>
              <a:gd name="connsiteX97" fmla="*/ 1187355 w 4804012"/>
              <a:gd name="connsiteY97" fmla="*/ 5283959 h 5747983"/>
              <a:gd name="connsiteX98" fmla="*/ 1146412 w 4804012"/>
              <a:gd name="connsiteY98" fmla="*/ 5270311 h 5747983"/>
              <a:gd name="connsiteX99" fmla="*/ 1050878 w 4804012"/>
              <a:gd name="connsiteY99" fmla="*/ 5229368 h 5747983"/>
              <a:gd name="connsiteX100" fmla="*/ 996287 w 4804012"/>
              <a:gd name="connsiteY100" fmla="*/ 5202072 h 5747983"/>
              <a:gd name="connsiteX101" fmla="*/ 955343 w 4804012"/>
              <a:gd name="connsiteY101" fmla="*/ 5188424 h 5747983"/>
              <a:gd name="connsiteX102" fmla="*/ 887105 w 4804012"/>
              <a:gd name="connsiteY102" fmla="*/ 5106538 h 5747983"/>
              <a:gd name="connsiteX103" fmla="*/ 777923 w 4804012"/>
              <a:gd name="connsiteY103" fmla="*/ 4983708 h 5747983"/>
              <a:gd name="connsiteX104" fmla="*/ 736979 w 4804012"/>
              <a:gd name="connsiteY104" fmla="*/ 4956412 h 5747983"/>
              <a:gd name="connsiteX105" fmla="*/ 641445 w 4804012"/>
              <a:gd name="connsiteY105" fmla="*/ 4874526 h 5747983"/>
              <a:gd name="connsiteX106" fmla="*/ 600502 w 4804012"/>
              <a:gd name="connsiteY106" fmla="*/ 4860878 h 5747983"/>
              <a:gd name="connsiteX107" fmla="*/ 532263 w 4804012"/>
              <a:gd name="connsiteY107" fmla="*/ 4778991 h 5747983"/>
              <a:gd name="connsiteX108" fmla="*/ 450376 w 4804012"/>
              <a:gd name="connsiteY108" fmla="*/ 4710753 h 5747983"/>
              <a:gd name="connsiteX109" fmla="*/ 395785 w 4804012"/>
              <a:gd name="connsiteY109" fmla="*/ 4628866 h 5747983"/>
              <a:gd name="connsiteX110" fmla="*/ 354842 w 4804012"/>
              <a:gd name="connsiteY110" fmla="*/ 4519684 h 5747983"/>
              <a:gd name="connsiteX111" fmla="*/ 327546 w 4804012"/>
              <a:gd name="connsiteY111" fmla="*/ 4478741 h 5747983"/>
              <a:gd name="connsiteX112" fmla="*/ 313899 w 4804012"/>
              <a:gd name="connsiteY112" fmla="*/ 4437797 h 5747983"/>
              <a:gd name="connsiteX113" fmla="*/ 286603 w 4804012"/>
              <a:gd name="connsiteY113" fmla="*/ 4383206 h 5747983"/>
              <a:gd name="connsiteX114" fmla="*/ 245660 w 4804012"/>
              <a:gd name="connsiteY114" fmla="*/ 4274024 h 5747983"/>
              <a:gd name="connsiteX115" fmla="*/ 204717 w 4804012"/>
              <a:gd name="connsiteY115" fmla="*/ 4233081 h 5747983"/>
              <a:gd name="connsiteX116" fmla="*/ 136478 w 4804012"/>
              <a:gd name="connsiteY116" fmla="*/ 4110251 h 5747983"/>
              <a:gd name="connsiteX117" fmla="*/ 95534 w 4804012"/>
              <a:gd name="connsiteY117" fmla="*/ 4082956 h 5747983"/>
              <a:gd name="connsiteX118" fmla="*/ 13648 w 4804012"/>
              <a:gd name="connsiteY118" fmla="*/ 3782705 h 5747983"/>
              <a:gd name="connsiteX119" fmla="*/ 27296 w 4804012"/>
              <a:gd name="connsiteY119" fmla="*/ 2841009 h 5747983"/>
              <a:gd name="connsiteX120" fmla="*/ 68239 w 4804012"/>
              <a:gd name="connsiteY120" fmla="*/ 2417929 h 5747983"/>
              <a:gd name="connsiteX121" fmla="*/ 54591 w 4804012"/>
              <a:gd name="connsiteY121" fmla="*/ 1940257 h 5747983"/>
              <a:gd name="connsiteX122" fmla="*/ 0 w 4804012"/>
              <a:gd name="connsiteY122" fmla="*/ 1558120 h 5747983"/>
              <a:gd name="connsiteX123" fmla="*/ 27296 w 4804012"/>
              <a:gd name="connsiteY123" fmla="*/ 698311 h 5747983"/>
              <a:gd name="connsiteX124" fmla="*/ 68239 w 4804012"/>
              <a:gd name="connsiteY124" fmla="*/ 398060 h 5747983"/>
              <a:gd name="connsiteX125" fmla="*/ 150126 w 4804012"/>
              <a:gd name="connsiteY125" fmla="*/ 220639 h 5747983"/>
              <a:gd name="connsiteX126" fmla="*/ 204717 w 4804012"/>
              <a:gd name="connsiteY126" fmla="*/ 206991 h 5747983"/>
              <a:gd name="connsiteX127" fmla="*/ 259308 w 4804012"/>
              <a:gd name="connsiteY127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78806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1308727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181451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2894630 w 4804012"/>
              <a:gd name="connsiteY22" fmla="*/ 267687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4053385 w 4804012"/>
              <a:gd name="connsiteY24" fmla="*/ 657368 h 5747983"/>
              <a:gd name="connsiteX25" fmla="*/ 4203511 w 4804012"/>
              <a:gd name="connsiteY25" fmla="*/ 725606 h 5747983"/>
              <a:gd name="connsiteX26" fmla="*/ 4190774 w 4804012"/>
              <a:gd name="connsiteY26" fmla="*/ 660655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053385 w 4804012"/>
              <a:gd name="connsiteY23" fmla="*/ 657368 h 5747983"/>
              <a:gd name="connsiteX24" fmla="*/ 4203511 w 4804012"/>
              <a:gd name="connsiteY24" fmla="*/ 725606 h 5747983"/>
              <a:gd name="connsiteX25" fmla="*/ 4190774 w 4804012"/>
              <a:gd name="connsiteY25" fmla="*/ 660655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190774 w 4804012"/>
              <a:gd name="connsiteY24" fmla="*/ 66065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90574 w 4804012"/>
              <a:gd name="connsiteY18" fmla="*/ 444631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22622 w 4804012"/>
              <a:gd name="connsiteY18" fmla="*/ 1380735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78606 w 4804012"/>
              <a:gd name="connsiteY20" fmla="*/ 2244831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349663 w 4804012"/>
              <a:gd name="connsiteY20" fmla="*/ 2159906 h 5747983"/>
              <a:gd name="connsiteX21" fmla="*/ 2678606 w 4804012"/>
              <a:gd name="connsiteY21" fmla="*/ 2244831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349663 w 4804012"/>
              <a:gd name="connsiteY21" fmla="*/ 2159906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100815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86718 w 4804012"/>
              <a:gd name="connsiteY24" fmla="*/ 1956799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14710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72823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90574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804012" h="5747983">
                <a:moveTo>
                  <a:pt x="109182" y="179696"/>
                </a:moveTo>
                <a:cubicBezTo>
                  <a:pt x="159909" y="171892"/>
                  <a:pt x="263715" y="166109"/>
                  <a:pt x="327546" y="138753"/>
                </a:cubicBezTo>
                <a:cubicBezTo>
                  <a:pt x="551206" y="42899"/>
                  <a:pt x="252383" y="161820"/>
                  <a:pt x="423081" y="97809"/>
                </a:cubicBezTo>
                <a:cubicBezTo>
                  <a:pt x="433048" y="94072"/>
                  <a:pt x="510141" y="61291"/>
                  <a:pt x="532263" y="56866"/>
                </a:cubicBezTo>
                <a:cubicBezTo>
                  <a:pt x="816589" y="0"/>
                  <a:pt x="419731" y="95234"/>
                  <a:pt x="736979" y="15923"/>
                </a:cubicBezTo>
                <a:cubicBezTo>
                  <a:pt x="801440" y="20220"/>
                  <a:pt x="1029667" y="34300"/>
                  <a:pt x="1105469" y="43218"/>
                </a:cubicBezTo>
                <a:cubicBezTo>
                  <a:pt x="1128507" y="45928"/>
                  <a:pt x="1150827" y="53052"/>
                  <a:pt x="1173708" y="56866"/>
                </a:cubicBezTo>
                <a:lnTo>
                  <a:pt x="1433015" y="97809"/>
                </a:lnTo>
                <a:cubicBezTo>
                  <a:pt x="1455761" y="106908"/>
                  <a:pt x="1478315" y="116503"/>
                  <a:pt x="1501254" y="125105"/>
                </a:cubicBezTo>
                <a:cubicBezTo>
                  <a:pt x="1514724" y="130156"/>
                  <a:pt x="1528974" y="133086"/>
                  <a:pt x="1542197" y="138753"/>
                </a:cubicBezTo>
                <a:cubicBezTo>
                  <a:pt x="1560897" y="146767"/>
                  <a:pt x="1577301" y="160202"/>
                  <a:pt x="1596788" y="166048"/>
                </a:cubicBezTo>
                <a:cubicBezTo>
                  <a:pt x="1623293" y="173999"/>
                  <a:pt x="1651379" y="175147"/>
                  <a:pt x="1678675" y="179696"/>
                </a:cubicBezTo>
                <a:cubicBezTo>
                  <a:pt x="1743784" y="205739"/>
                  <a:pt x="1758722" y="213263"/>
                  <a:pt x="1828800" y="234287"/>
                </a:cubicBezTo>
                <a:cubicBezTo>
                  <a:pt x="1867347" y="245851"/>
                  <a:pt x="1912670" y="253791"/>
                  <a:pt x="1951630" y="261583"/>
                </a:cubicBezTo>
                <a:cubicBezTo>
                  <a:pt x="1965278" y="288878"/>
                  <a:pt x="1974263" y="319055"/>
                  <a:pt x="1992573" y="343469"/>
                </a:cubicBezTo>
                <a:cubicBezTo>
                  <a:pt x="2002415" y="356591"/>
                  <a:pt x="2020916" y="360264"/>
                  <a:pt x="2033517" y="370765"/>
                </a:cubicBezTo>
                <a:cubicBezTo>
                  <a:pt x="2062481" y="394902"/>
                  <a:pt x="2078437" y="425141"/>
                  <a:pt x="2115403" y="439003"/>
                </a:cubicBezTo>
                <a:cubicBezTo>
                  <a:pt x="2137123" y="447148"/>
                  <a:pt x="2161138" y="447025"/>
                  <a:pt x="2183642" y="452651"/>
                </a:cubicBezTo>
                <a:cubicBezTo>
                  <a:pt x="2352258" y="494806"/>
                  <a:pt x="2725368" y="1428564"/>
                  <a:pt x="2894630" y="1452743"/>
                </a:cubicBezTo>
                <a:cubicBezTo>
                  <a:pt x="2980201" y="1664827"/>
                  <a:pt x="2846625" y="1644764"/>
                  <a:pt x="2750614" y="1740775"/>
                </a:cubicBezTo>
                <a:lnTo>
                  <a:pt x="2606598" y="1812783"/>
                </a:lnTo>
                <a:cubicBezTo>
                  <a:pt x="2543315" y="1847173"/>
                  <a:pt x="2354570" y="1908794"/>
                  <a:pt x="2318566" y="1956799"/>
                </a:cubicBezTo>
                <a:cubicBezTo>
                  <a:pt x="2282562" y="2004804"/>
                  <a:pt x="2318566" y="2052810"/>
                  <a:pt x="2390574" y="2100815"/>
                </a:cubicBezTo>
                <a:cubicBezTo>
                  <a:pt x="2462582" y="2148820"/>
                  <a:pt x="2606598" y="2220828"/>
                  <a:pt x="2750614" y="2244831"/>
                </a:cubicBezTo>
                <a:cubicBezTo>
                  <a:pt x="2894630" y="2268834"/>
                  <a:pt x="3134657" y="2268834"/>
                  <a:pt x="3254670" y="2244831"/>
                </a:cubicBezTo>
                <a:cubicBezTo>
                  <a:pt x="3374683" y="2220828"/>
                  <a:pt x="3434690" y="2160821"/>
                  <a:pt x="3470694" y="2100815"/>
                </a:cubicBezTo>
                <a:lnTo>
                  <a:pt x="3470694" y="1884791"/>
                </a:lnTo>
                <a:cubicBezTo>
                  <a:pt x="3626711" y="1668767"/>
                  <a:pt x="4259641" y="977397"/>
                  <a:pt x="4406798" y="804671"/>
                </a:cubicBezTo>
                <a:cubicBezTo>
                  <a:pt x="4409939" y="823967"/>
                  <a:pt x="4339988" y="839338"/>
                  <a:pt x="4353636" y="848436"/>
                </a:cubicBezTo>
                <a:cubicBezTo>
                  <a:pt x="4358185" y="862084"/>
                  <a:pt x="4360850" y="876513"/>
                  <a:pt x="4367284" y="889380"/>
                </a:cubicBezTo>
                <a:cubicBezTo>
                  <a:pt x="4374619" y="904051"/>
                  <a:pt x="4388118" y="915247"/>
                  <a:pt x="4394579" y="930323"/>
                </a:cubicBezTo>
                <a:cubicBezTo>
                  <a:pt x="4401968" y="947563"/>
                  <a:pt x="4403292" y="966818"/>
                  <a:pt x="4408227" y="984914"/>
                </a:cubicBezTo>
                <a:cubicBezTo>
                  <a:pt x="4416941" y="1016866"/>
                  <a:pt x="4426424" y="1048603"/>
                  <a:pt x="4435523" y="1080448"/>
                </a:cubicBezTo>
                <a:cubicBezTo>
                  <a:pt x="4430974" y="1130490"/>
                  <a:pt x="4428516" y="1180766"/>
                  <a:pt x="4421875" y="1230574"/>
                </a:cubicBezTo>
                <a:cubicBezTo>
                  <a:pt x="4419396" y="1249167"/>
                  <a:pt x="4417533" y="1268879"/>
                  <a:pt x="4408227" y="1285165"/>
                </a:cubicBezTo>
                <a:cubicBezTo>
                  <a:pt x="4398651" y="1301923"/>
                  <a:pt x="4380932" y="1312460"/>
                  <a:pt x="4367284" y="1326108"/>
                </a:cubicBezTo>
                <a:cubicBezTo>
                  <a:pt x="4362735" y="1339756"/>
                  <a:pt x="4357588" y="1353219"/>
                  <a:pt x="4353636" y="1367051"/>
                </a:cubicBezTo>
                <a:cubicBezTo>
                  <a:pt x="4348483" y="1385086"/>
                  <a:pt x="4347377" y="1404402"/>
                  <a:pt x="4339988" y="1421642"/>
                </a:cubicBezTo>
                <a:cubicBezTo>
                  <a:pt x="4333527" y="1436718"/>
                  <a:pt x="4321791" y="1448938"/>
                  <a:pt x="4312693" y="1462586"/>
                </a:cubicBezTo>
                <a:cubicBezTo>
                  <a:pt x="4317242" y="1526275"/>
                  <a:pt x="4319656" y="1590153"/>
                  <a:pt x="4326340" y="1653654"/>
                </a:cubicBezTo>
                <a:cubicBezTo>
                  <a:pt x="4328768" y="1676723"/>
                  <a:pt x="4338885" y="1698722"/>
                  <a:pt x="4339988" y="1721893"/>
                </a:cubicBezTo>
                <a:cubicBezTo>
                  <a:pt x="4347997" y="1890086"/>
                  <a:pt x="4341348" y="2058925"/>
                  <a:pt x="4353636" y="2226860"/>
                </a:cubicBezTo>
                <a:cubicBezTo>
                  <a:pt x="4355121" y="2247151"/>
                  <a:pt x="4372917" y="2262751"/>
                  <a:pt x="4380931" y="2281451"/>
                </a:cubicBezTo>
                <a:cubicBezTo>
                  <a:pt x="4386598" y="2294674"/>
                  <a:pt x="4388145" y="2309527"/>
                  <a:pt x="4394579" y="2322394"/>
                </a:cubicBezTo>
                <a:cubicBezTo>
                  <a:pt x="4431948" y="2397132"/>
                  <a:pt x="4445541" y="2348821"/>
                  <a:pt x="4476466" y="2472520"/>
                </a:cubicBezTo>
                <a:cubicBezTo>
                  <a:pt x="4499334" y="2563991"/>
                  <a:pt x="4478866" y="2492568"/>
                  <a:pt x="4517409" y="2595350"/>
                </a:cubicBezTo>
                <a:cubicBezTo>
                  <a:pt x="4522460" y="2608820"/>
                  <a:pt x="4525390" y="2623070"/>
                  <a:pt x="4531057" y="2636293"/>
                </a:cubicBezTo>
                <a:cubicBezTo>
                  <a:pt x="4539071" y="2654993"/>
                  <a:pt x="4550338" y="2672184"/>
                  <a:pt x="4558352" y="2690884"/>
                </a:cubicBezTo>
                <a:cubicBezTo>
                  <a:pt x="4581942" y="2745929"/>
                  <a:pt x="4573840" y="2788256"/>
                  <a:pt x="4626591" y="2841009"/>
                </a:cubicBezTo>
                <a:lnTo>
                  <a:pt x="4667534" y="2881953"/>
                </a:lnTo>
                <a:lnTo>
                  <a:pt x="4722126" y="3045726"/>
                </a:lnTo>
                <a:cubicBezTo>
                  <a:pt x="4731902" y="3084831"/>
                  <a:pt x="4761673" y="3209070"/>
                  <a:pt x="4776717" y="3250442"/>
                </a:cubicBezTo>
                <a:cubicBezTo>
                  <a:pt x="4783670" y="3269562"/>
                  <a:pt x="4794914" y="3286836"/>
                  <a:pt x="4804012" y="3305033"/>
                </a:cubicBezTo>
                <a:cubicBezTo>
                  <a:pt x="4800512" y="3382039"/>
                  <a:pt x="4789186" y="3688285"/>
                  <a:pt x="4776717" y="3796353"/>
                </a:cubicBezTo>
                <a:cubicBezTo>
                  <a:pt x="4770373" y="3851332"/>
                  <a:pt x="4759039" y="3905624"/>
                  <a:pt x="4749421" y="3960126"/>
                </a:cubicBezTo>
                <a:cubicBezTo>
                  <a:pt x="4745390" y="3982970"/>
                  <a:pt x="4743108" y="4006359"/>
                  <a:pt x="4735773" y="4028365"/>
                </a:cubicBezTo>
                <a:cubicBezTo>
                  <a:pt x="4729339" y="4047666"/>
                  <a:pt x="4716492" y="4064256"/>
                  <a:pt x="4708478" y="4082956"/>
                </a:cubicBezTo>
                <a:cubicBezTo>
                  <a:pt x="4648243" y="4223505"/>
                  <a:pt x="4758049" y="3997463"/>
                  <a:pt x="4667534" y="4178490"/>
                </a:cubicBezTo>
                <a:cubicBezTo>
                  <a:pt x="4672287" y="4216513"/>
                  <a:pt x="4687296" y="4341769"/>
                  <a:pt x="4694830" y="4383206"/>
                </a:cubicBezTo>
                <a:cubicBezTo>
                  <a:pt x="4698185" y="4401660"/>
                  <a:pt x="4704799" y="4419404"/>
                  <a:pt x="4708478" y="4437797"/>
                </a:cubicBezTo>
                <a:cubicBezTo>
                  <a:pt x="4718453" y="4487672"/>
                  <a:pt x="4726675" y="4537881"/>
                  <a:pt x="4735773" y="4587923"/>
                </a:cubicBezTo>
                <a:cubicBezTo>
                  <a:pt x="4726675" y="4610669"/>
                  <a:pt x="4717080" y="4633223"/>
                  <a:pt x="4708478" y="4656162"/>
                </a:cubicBezTo>
                <a:cubicBezTo>
                  <a:pt x="4703427" y="4669632"/>
                  <a:pt x="4705002" y="4686933"/>
                  <a:pt x="4694830" y="4697105"/>
                </a:cubicBezTo>
                <a:cubicBezTo>
                  <a:pt x="4684658" y="4707277"/>
                  <a:pt x="4667535" y="4706204"/>
                  <a:pt x="4653887" y="4710753"/>
                </a:cubicBezTo>
                <a:cubicBezTo>
                  <a:pt x="4649338" y="4724401"/>
                  <a:pt x="4644191" y="4737864"/>
                  <a:pt x="4640239" y="4751696"/>
                </a:cubicBezTo>
                <a:cubicBezTo>
                  <a:pt x="4635086" y="4769731"/>
                  <a:pt x="4636996" y="4790680"/>
                  <a:pt x="4626591" y="4806287"/>
                </a:cubicBezTo>
                <a:cubicBezTo>
                  <a:pt x="4617493" y="4819935"/>
                  <a:pt x="4599296" y="4824484"/>
                  <a:pt x="4585648" y="4833583"/>
                </a:cubicBezTo>
                <a:cubicBezTo>
                  <a:pt x="4581099" y="4851780"/>
                  <a:pt x="4579389" y="4870934"/>
                  <a:pt x="4572000" y="4888174"/>
                </a:cubicBezTo>
                <a:cubicBezTo>
                  <a:pt x="4557749" y="4921427"/>
                  <a:pt x="4528357" y="4945465"/>
                  <a:pt x="4503761" y="4970060"/>
                </a:cubicBezTo>
                <a:cubicBezTo>
                  <a:pt x="4487073" y="5003437"/>
                  <a:pt x="4473286" y="5036655"/>
                  <a:pt x="4449170" y="5065594"/>
                </a:cubicBezTo>
                <a:cubicBezTo>
                  <a:pt x="4436814" y="5080421"/>
                  <a:pt x="4420788" y="5091884"/>
                  <a:pt x="4408227" y="5106538"/>
                </a:cubicBezTo>
                <a:cubicBezTo>
                  <a:pt x="4393424" y="5123808"/>
                  <a:pt x="4380932" y="5142932"/>
                  <a:pt x="4367284" y="5161129"/>
                </a:cubicBezTo>
                <a:cubicBezTo>
                  <a:pt x="4362735" y="5179326"/>
                  <a:pt x="4364393" y="5200354"/>
                  <a:pt x="4353636" y="5215720"/>
                </a:cubicBezTo>
                <a:cubicBezTo>
                  <a:pt x="4312738" y="5274145"/>
                  <a:pt x="4281522" y="5291091"/>
                  <a:pt x="4230806" y="5324902"/>
                </a:cubicBezTo>
                <a:cubicBezTo>
                  <a:pt x="4226257" y="5338550"/>
                  <a:pt x="4225990" y="5354489"/>
                  <a:pt x="4217158" y="5365845"/>
                </a:cubicBezTo>
                <a:cubicBezTo>
                  <a:pt x="4164871" y="5433071"/>
                  <a:pt x="4135143" y="5450836"/>
                  <a:pt x="4067033" y="5488675"/>
                </a:cubicBezTo>
                <a:cubicBezTo>
                  <a:pt x="4049248" y="5498555"/>
                  <a:pt x="4030106" y="5505877"/>
                  <a:pt x="4012442" y="5515971"/>
                </a:cubicBezTo>
                <a:cubicBezTo>
                  <a:pt x="3962053" y="5544765"/>
                  <a:pt x="3976890" y="5548069"/>
                  <a:pt x="3916908" y="5570562"/>
                </a:cubicBezTo>
                <a:cubicBezTo>
                  <a:pt x="3899345" y="5577148"/>
                  <a:pt x="3880514" y="5579660"/>
                  <a:pt x="3862317" y="5584209"/>
                </a:cubicBezTo>
                <a:cubicBezTo>
                  <a:pt x="3757992" y="5636373"/>
                  <a:pt x="3861775" y="5591169"/>
                  <a:pt x="3725839" y="5625153"/>
                </a:cubicBezTo>
                <a:cubicBezTo>
                  <a:pt x="3521162" y="5676322"/>
                  <a:pt x="3809770" y="5639693"/>
                  <a:pt x="3466531" y="5666096"/>
                </a:cubicBezTo>
                <a:cubicBezTo>
                  <a:pt x="3439236" y="5675194"/>
                  <a:pt x="3412858" y="5687748"/>
                  <a:pt x="3384645" y="5693391"/>
                </a:cubicBezTo>
                <a:cubicBezTo>
                  <a:pt x="3263961" y="5717528"/>
                  <a:pt x="3028905" y="5737154"/>
                  <a:pt x="2920621" y="5747983"/>
                </a:cubicBezTo>
                <a:cubicBezTo>
                  <a:pt x="2802340" y="5743434"/>
                  <a:pt x="2683702" y="5744589"/>
                  <a:pt x="2565779" y="5734335"/>
                </a:cubicBezTo>
                <a:cubicBezTo>
                  <a:pt x="2474122" y="5726365"/>
                  <a:pt x="2382636" y="5713349"/>
                  <a:pt x="2292824" y="5693391"/>
                </a:cubicBezTo>
                <a:cubicBezTo>
                  <a:pt x="2142981" y="5660093"/>
                  <a:pt x="2211365" y="5672991"/>
                  <a:pt x="2088108" y="5652448"/>
                </a:cubicBezTo>
                <a:cubicBezTo>
                  <a:pt x="1958782" y="5587786"/>
                  <a:pt x="2127359" y="5663785"/>
                  <a:pt x="1883391" y="5611505"/>
                </a:cubicBezTo>
                <a:cubicBezTo>
                  <a:pt x="1867353" y="5608068"/>
                  <a:pt x="1856689" y="5592347"/>
                  <a:pt x="1842448" y="5584209"/>
                </a:cubicBezTo>
                <a:cubicBezTo>
                  <a:pt x="1824784" y="5574115"/>
                  <a:pt x="1807158" y="5563348"/>
                  <a:pt x="1787857" y="5556914"/>
                </a:cubicBezTo>
                <a:cubicBezTo>
                  <a:pt x="1752268" y="5545051"/>
                  <a:pt x="1715069" y="5538717"/>
                  <a:pt x="1678675" y="5529618"/>
                </a:cubicBezTo>
                <a:cubicBezTo>
                  <a:pt x="1665027" y="5520520"/>
                  <a:pt x="1652872" y="5508632"/>
                  <a:pt x="1637731" y="5502323"/>
                </a:cubicBezTo>
                <a:cubicBezTo>
                  <a:pt x="1597893" y="5485724"/>
                  <a:pt x="1514902" y="5461380"/>
                  <a:pt x="1514902" y="5461380"/>
                </a:cubicBezTo>
                <a:cubicBezTo>
                  <a:pt x="1398898" y="5384044"/>
                  <a:pt x="1557857" y="5483386"/>
                  <a:pt x="1419367" y="5420436"/>
                </a:cubicBezTo>
                <a:cubicBezTo>
                  <a:pt x="1207172" y="5323983"/>
                  <a:pt x="1399487" y="5391064"/>
                  <a:pt x="1282890" y="5352197"/>
                </a:cubicBezTo>
                <a:cubicBezTo>
                  <a:pt x="1270520" y="5342919"/>
                  <a:pt x="1207316" y="5293940"/>
                  <a:pt x="1187355" y="5283959"/>
                </a:cubicBezTo>
                <a:cubicBezTo>
                  <a:pt x="1174488" y="5277525"/>
                  <a:pt x="1159279" y="5276745"/>
                  <a:pt x="1146412" y="5270311"/>
                </a:cubicBezTo>
                <a:cubicBezTo>
                  <a:pt x="1052166" y="5223187"/>
                  <a:pt x="1164490" y="5257769"/>
                  <a:pt x="1050878" y="5229368"/>
                </a:cubicBezTo>
                <a:cubicBezTo>
                  <a:pt x="1032681" y="5220269"/>
                  <a:pt x="1014987" y="5210086"/>
                  <a:pt x="996287" y="5202072"/>
                </a:cubicBezTo>
                <a:cubicBezTo>
                  <a:pt x="983064" y="5196405"/>
                  <a:pt x="967313" y="5196404"/>
                  <a:pt x="955343" y="5188424"/>
                </a:cubicBezTo>
                <a:cubicBezTo>
                  <a:pt x="915614" y="5161938"/>
                  <a:pt x="914218" y="5141398"/>
                  <a:pt x="887105" y="5106538"/>
                </a:cubicBezTo>
                <a:cubicBezTo>
                  <a:pt x="866590" y="5080161"/>
                  <a:pt x="811354" y="5011568"/>
                  <a:pt x="777923" y="4983708"/>
                </a:cubicBezTo>
                <a:cubicBezTo>
                  <a:pt x="765322" y="4973207"/>
                  <a:pt x="749580" y="4966913"/>
                  <a:pt x="736979" y="4956412"/>
                </a:cubicBezTo>
                <a:cubicBezTo>
                  <a:pt x="684176" y="4912410"/>
                  <a:pt x="706498" y="4911699"/>
                  <a:pt x="641445" y="4874526"/>
                </a:cubicBezTo>
                <a:cubicBezTo>
                  <a:pt x="628955" y="4867389"/>
                  <a:pt x="614150" y="4865427"/>
                  <a:pt x="600502" y="4860878"/>
                </a:cubicBezTo>
                <a:cubicBezTo>
                  <a:pt x="480893" y="4741272"/>
                  <a:pt x="627259" y="4892988"/>
                  <a:pt x="532263" y="4778991"/>
                </a:cubicBezTo>
                <a:cubicBezTo>
                  <a:pt x="499425" y="4739585"/>
                  <a:pt x="490634" y="4737591"/>
                  <a:pt x="450376" y="4710753"/>
                </a:cubicBezTo>
                <a:cubicBezTo>
                  <a:pt x="414299" y="4602515"/>
                  <a:pt x="468806" y="4745699"/>
                  <a:pt x="395785" y="4628866"/>
                </a:cubicBezTo>
                <a:cubicBezTo>
                  <a:pt x="345500" y="4548410"/>
                  <a:pt x="386600" y="4583199"/>
                  <a:pt x="354842" y="4519684"/>
                </a:cubicBezTo>
                <a:cubicBezTo>
                  <a:pt x="347506" y="4505013"/>
                  <a:pt x="336645" y="4492389"/>
                  <a:pt x="327546" y="4478741"/>
                </a:cubicBezTo>
                <a:cubicBezTo>
                  <a:pt x="322997" y="4465093"/>
                  <a:pt x="319566" y="4451020"/>
                  <a:pt x="313899" y="4437797"/>
                </a:cubicBezTo>
                <a:cubicBezTo>
                  <a:pt x="305885" y="4419097"/>
                  <a:pt x="293747" y="4402256"/>
                  <a:pt x="286603" y="4383206"/>
                </a:cubicBezTo>
                <a:cubicBezTo>
                  <a:pt x="264044" y="4323051"/>
                  <a:pt x="285656" y="4330019"/>
                  <a:pt x="245660" y="4274024"/>
                </a:cubicBezTo>
                <a:cubicBezTo>
                  <a:pt x="234442" y="4258318"/>
                  <a:pt x="218365" y="4246729"/>
                  <a:pt x="204717" y="4233081"/>
                </a:cubicBezTo>
                <a:cubicBezTo>
                  <a:pt x="185972" y="4176847"/>
                  <a:pt x="187015" y="4168007"/>
                  <a:pt x="136478" y="4110251"/>
                </a:cubicBezTo>
                <a:cubicBezTo>
                  <a:pt x="125677" y="4097907"/>
                  <a:pt x="109182" y="4092054"/>
                  <a:pt x="95534" y="4082956"/>
                </a:cubicBezTo>
                <a:cubicBezTo>
                  <a:pt x="253" y="3940034"/>
                  <a:pt x="45012" y="4033621"/>
                  <a:pt x="13648" y="3782705"/>
                </a:cubicBezTo>
                <a:cubicBezTo>
                  <a:pt x="18197" y="3468806"/>
                  <a:pt x="14749" y="3154690"/>
                  <a:pt x="27296" y="2841009"/>
                </a:cubicBezTo>
                <a:cubicBezTo>
                  <a:pt x="32959" y="2699437"/>
                  <a:pt x="68239" y="2417929"/>
                  <a:pt x="68239" y="2417929"/>
                </a:cubicBezTo>
                <a:cubicBezTo>
                  <a:pt x="63690" y="2258705"/>
                  <a:pt x="63945" y="2099271"/>
                  <a:pt x="54591" y="1940257"/>
                </a:cubicBezTo>
                <a:cubicBezTo>
                  <a:pt x="48380" y="1834661"/>
                  <a:pt x="18270" y="1667735"/>
                  <a:pt x="0" y="1558120"/>
                </a:cubicBezTo>
                <a:cubicBezTo>
                  <a:pt x="9099" y="1271517"/>
                  <a:pt x="15522" y="984817"/>
                  <a:pt x="27296" y="698311"/>
                </a:cubicBezTo>
                <a:cubicBezTo>
                  <a:pt x="30934" y="609786"/>
                  <a:pt x="52208" y="482220"/>
                  <a:pt x="68239" y="398060"/>
                </a:cubicBezTo>
                <a:cubicBezTo>
                  <a:pt x="84653" y="311887"/>
                  <a:pt x="75978" y="266981"/>
                  <a:pt x="150126" y="220639"/>
                </a:cubicBezTo>
                <a:cubicBezTo>
                  <a:pt x="166032" y="210698"/>
                  <a:pt x="186520" y="211540"/>
                  <a:pt x="204717" y="206991"/>
                </a:cubicBezTo>
                <a:cubicBezTo>
                  <a:pt x="251013" y="176127"/>
                  <a:pt x="234062" y="191294"/>
                  <a:pt x="259308" y="1660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>
            <a:hlinkClick r:id="rId4" action="ppaction://hlinksldjump"/>
          </p:cNvPr>
          <p:cNvSpPr/>
          <p:nvPr/>
        </p:nvSpPr>
        <p:spPr>
          <a:xfrm>
            <a:off x="7020272" y="836712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ngolo ripiegato 3"/>
          <p:cNvSpPr/>
          <p:nvPr/>
        </p:nvSpPr>
        <p:spPr>
          <a:xfrm>
            <a:off x="6444208" y="2996952"/>
            <a:ext cx="1152128" cy="122413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Sono le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stelle marine</a:t>
            </a:r>
            <a:r>
              <a:rPr lang="it-IT" sz="900" dirty="0" smtClean="0">
                <a:solidFill>
                  <a:schemeClr val="tx1"/>
                </a:solidFill>
              </a:rPr>
              <a:t> e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ricci </a:t>
            </a:r>
            <a:r>
              <a:rPr lang="it-IT" sz="900" dirty="0" smtClean="0">
                <a:solidFill>
                  <a:schemeClr val="tx1"/>
                </a:solidFill>
              </a:rPr>
              <a:t>di mare.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Vivono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mare </a:t>
            </a:r>
            <a:r>
              <a:rPr lang="it-IT" sz="900" dirty="0" smtClean="0">
                <a:solidFill>
                  <a:schemeClr val="tx1"/>
                </a:solidFill>
              </a:rPr>
              <a:t>e si muovono grazie a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tentacoli piccolissimi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</p:txBody>
      </p:sp>
      <p:sp>
        <p:nvSpPr>
          <p:cNvPr id="5" name="Pentagono 4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7488324" y="4041068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https://www.vistanet.it/cagliari/wp-content/uploads/sites/2/2017/07/stella-marina-foto-sandro-770x48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8187" y="3068960"/>
            <a:ext cx="4042949" cy="2520280"/>
          </a:xfrm>
          <a:prstGeom prst="rect">
            <a:avLst/>
          </a:prstGeom>
          <a:noFill/>
        </p:spPr>
      </p:pic>
      <p:pic>
        <p:nvPicPr>
          <p:cNvPr id="5124" name="Picture 4" descr="https://media-cdn.tripadvisor.com/media/photo-s/03/40/b3/f6/oceanograf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068960"/>
            <a:ext cx="4446662" cy="2959052"/>
          </a:xfrm>
          <a:prstGeom prst="rect">
            <a:avLst/>
          </a:prstGeom>
          <a:noFill/>
        </p:spPr>
      </p:pic>
      <p:pic>
        <p:nvPicPr>
          <p:cNvPr id="5126" name="Picture 6" descr="https://www.gustissimo.it/articoli/ingredienti/pesci-crostacei-frutti-di-mare/ricci-di-ma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068959"/>
            <a:ext cx="4464496" cy="3570331"/>
          </a:xfrm>
          <a:prstGeom prst="rect">
            <a:avLst/>
          </a:prstGeom>
          <a:noFill/>
        </p:spPr>
      </p:pic>
      <p:sp>
        <p:nvSpPr>
          <p:cNvPr id="9" name="Figura a mano libera 8"/>
          <p:cNvSpPr/>
          <p:nvPr/>
        </p:nvSpPr>
        <p:spPr>
          <a:xfrm>
            <a:off x="6523647" y="2652405"/>
            <a:ext cx="1074373" cy="346980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hlinkClick r:id="rId9" action="ppaction://hlinksldjump"/>
          </p:cNvPr>
          <p:cNvSpPr/>
          <p:nvPr/>
        </p:nvSpPr>
        <p:spPr>
          <a:xfrm>
            <a:off x="2195736" y="2492896"/>
            <a:ext cx="108012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10" name="Figura a mano libera 9"/>
          <p:cNvSpPr/>
          <p:nvPr/>
        </p:nvSpPr>
        <p:spPr>
          <a:xfrm>
            <a:off x="-122830" y="680113"/>
            <a:ext cx="4804012" cy="5747983"/>
          </a:xfrm>
          <a:custGeom>
            <a:avLst/>
            <a:gdLst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44454 w 4804012"/>
              <a:gd name="connsiteY27" fmla="*/ 739254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312693 w 4804012"/>
              <a:gd name="connsiteY29" fmla="*/ 82114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85397 w 4804012"/>
              <a:gd name="connsiteY28" fmla="*/ 780197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588647 h 5747983"/>
              <a:gd name="connsiteX28" fmla="*/ 4262782 w 4804012"/>
              <a:gd name="connsiteY28" fmla="*/ 732663 h 5747983"/>
              <a:gd name="connsiteX29" fmla="*/ 4334790 w 4804012"/>
              <a:gd name="connsiteY29" fmla="*/ 732663 h 5747983"/>
              <a:gd name="connsiteX30" fmla="*/ 4478806 w 4804012"/>
              <a:gd name="connsiteY30" fmla="*/ 804671 h 5747983"/>
              <a:gd name="connsiteX31" fmla="*/ 4353636 w 4804012"/>
              <a:gd name="connsiteY31" fmla="*/ 848436 h 5747983"/>
              <a:gd name="connsiteX32" fmla="*/ 4367284 w 4804012"/>
              <a:gd name="connsiteY32" fmla="*/ 889380 h 5747983"/>
              <a:gd name="connsiteX33" fmla="*/ 4394579 w 4804012"/>
              <a:gd name="connsiteY33" fmla="*/ 930323 h 5747983"/>
              <a:gd name="connsiteX34" fmla="*/ 4408227 w 4804012"/>
              <a:gd name="connsiteY34" fmla="*/ 984914 h 5747983"/>
              <a:gd name="connsiteX35" fmla="*/ 4435523 w 4804012"/>
              <a:gd name="connsiteY35" fmla="*/ 1080448 h 5747983"/>
              <a:gd name="connsiteX36" fmla="*/ 4421875 w 4804012"/>
              <a:gd name="connsiteY36" fmla="*/ 1230574 h 5747983"/>
              <a:gd name="connsiteX37" fmla="*/ 4408227 w 4804012"/>
              <a:gd name="connsiteY37" fmla="*/ 1285165 h 5747983"/>
              <a:gd name="connsiteX38" fmla="*/ 4367284 w 4804012"/>
              <a:gd name="connsiteY38" fmla="*/ 1326108 h 5747983"/>
              <a:gd name="connsiteX39" fmla="*/ 4353636 w 4804012"/>
              <a:gd name="connsiteY39" fmla="*/ 1367051 h 5747983"/>
              <a:gd name="connsiteX40" fmla="*/ 4339988 w 4804012"/>
              <a:gd name="connsiteY40" fmla="*/ 1421642 h 5747983"/>
              <a:gd name="connsiteX41" fmla="*/ 4312693 w 4804012"/>
              <a:gd name="connsiteY41" fmla="*/ 1462586 h 5747983"/>
              <a:gd name="connsiteX42" fmla="*/ 4326340 w 4804012"/>
              <a:gd name="connsiteY42" fmla="*/ 1653654 h 5747983"/>
              <a:gd name="connsiteX43" fmla="*/ 4339988 w 4804012"/>
              <a:gd name="connsiteY43" fmla="*/ 1721893 h 5747983"/>
              <a:gd name="connsiteX44" fmla="*/ 4353636 w 4804012"/>
              <a:gd name="connsiteY44" fmla="*/ 2226860 h 5747983"/>
              <a:gd name="connsiteX45" fmla="*/ 4380931 w 4804012"/>
              <a:gd name="connsiteY45" fmla="*/ 2281451 h 5747983"/>
              <a:gd name="connsiteX46" fmla="*/ 4394579 w 4804012"/>
              <a:gd name="connsiteY46" fmla="*/ 2322394 h 5747983"/>
              <a:gd name="connsiteX47" fmla="*/ 4476466 w 4804012"/>
              <a:gd name="connsiteY47" fmla="*/ 2472520 h 5747983"/>
              <a:gd name="connsiteX48" fmla="*/ 4517409 w 4804012"/>
              <a:gd name="connsiteY48" fmla="*/ 2595350 h 5747983"/>
              <a:gd name="connsiteX49" fmla="*/ 4531057 w 4804012"/>
              <a:gd name="connsiteY49" fmla="*/ 2636293 h 5747983"/>
              <a:gd name="connsiteX50" fmla="*/ 4558352 w 4804012"/>
              <a:gd name="connsiteY50" fmla="*/ 2690884 h 5747983"/>
              <a:gd name="connsiteX51" fmla="*/ 4626591 w 4804012"/>
              <a:gd name="connsiteY51" fmla="*/ 2841009 h 5747983"/>
              <a:gd name="connsiteX52" fmla="*/ 4667534 w 4804012"/>
              <a:gd name="connsiteY52" fmla="*/ 2881953 h 5747983"/>
              <a:gd name="connsiteX53" fmla="*/ 4722126 w 4804012"/>
              <a:gd name="connsiteY53" fmla="*/ 3045726 h 5747983"/>
              <a:gd name="connsiteX54" fmla="*/ 4776717 w 4804012"/>
              <a:gd name="connsiteY54" fmla="*/ 3250442 h 5747983"/>
              <a:gd name="connsiteX55" fmla="*/ 4804012 w 4804012"/>
              <a:gd name="connsiteY55" fmla="*/ 3305033 h 5747983"/>
              <a:gd name="connsiteX56" fmla="*/ 4776717 w 4804012"/>
              <a:gd name="connsiteY56" fmla="*/ 3796353 h 5747983"/>
              <a:gd name="connsiteX57" fmla="*/ 4749421 w 4804012"/>
              <a:gd name="connsiteY57" fmla="*/ 3960126 h 5747983"/>
              <a:gd name="connsiteX58" fmla="*/ 4735773 w 4804012"/>
              <a:gd name="connsiteY58" fmla="*/ 4028365 h 5747983"/>
              <a:gd name="connsiteX59" fmla="*/ 4708478 w 4804012"/>
              <a:gd name="connsiteY59" fmla="*/ 4082956 h 5747983"/>
              <a:gd name="connsiteX60" fmla="*/ 4667534 w 4804012"/>
              <a:gd name="connsiteY60" fmla="*/ 4178490 h 5747983"/>
              <a:gd name="connsiteX61" fmla="*/ 4694830 w 4804012"/>
              <a:gd name="connsiteY61" fmla="*/ 4383206 h 5747983"/>
              <a:gd name="connsiteX62" fmla="*/ 4708478 w 4804012"/>
              <a:gd name="connsiteY62" fmla="*/ 4437797 h 5747983"/>
              <a:gd name="connsiteX63" fmla="*/ 4735773 w 4804012"/>
              <a:gd name="connsiteY63" fmla="*/ 4587923 h 5747983"/>
              <a:gd name="connsiteX64" fmla="*/ 4708478 w 4804012"/>
              <a:gd name="connsiteY64" fmla="*/ 4656162 h 5747983"/>
              <a:gd name="connsiteX65" fmla="*/ 4694830 w 4804012"/>
              <a:gd name="connsiteY65" fmla="*/ 4697105 h 5747983"/>
              <a:gd name="connsiteX66" fmla="*/ 4653887 w 4804012"/>
              <a:gd name="connsiteY66" fmla="*/ 4710753 h 5747983"/>
              <a:gd name="connsiteX67" fmla="*/ 4640239 w 4804012"/>
              <a:gd name="connsiteY67" fmla="*/ 4751696 h 5747983"/>
              <a:gd name="connsiteX68" fmla="*/ 4626591 w 4804012"/>
              <a:gd name="connsiteY68" fmla="*/ 4806287 h 5747983"/>
              <a:gd name="connsiteX69" fmla="*/ 4585648 w 4804012"/>
              <a:gd name="connsiteY69" fmla="*/ 4833583 h 5747983"/>
              <a:gd name="connsiteX70" fmla="*/ 4572000 w 4804012"/>
              <a:gd name="connsiteY70" fmla="*/ 4888174 h 5747983"/>
              <a:gd name="connsiteX71" fmla="*/ 4503761 w 4804012"/>
              <a:gd name="connsiteY71" fmla="*/ 4970060 h 5747983"/>
              <a:gd name="connsiteX72" fmla="*/ 4449170 w 4804012"/>
              <a:gd name="connsiteY72" fmla="*/ 5065594 h 5747983"/>
              <a:gd name="connsiteX73" fmla="*/ 4408227 w 4804012"/>
              <a:gd name="connsiteY73" fmla="*/ 5106538 h 5747983"/>
              <a:gd name="connsiteX74" fmla="*/ 4367284 w 4804012"/>
              <a:gd name="connsiteY74" fmla="*/ 5161129 h 5747983"/>
              <a:gd name="connsiteX75" fmla="*/ 4353636 w 4804012"/>
              <a:gd name="connsiteY75" fmla="*/ 5215720 h 5747983"/>
              <a:gd name="connsiteX76" fmla="*/ 4230806 w 4804012"/>
              <a:gd name="connsiteY76" fmla="*/ 5324902 h 5747983"/>
              <a:gd name="connsiteX77" fmla="*/ 4217158 w 4804012"/>
              <a:gd name="connsiteY77" fmla="*/ 5365845 h 5747983"/>
              <a:gd name="connsiteX78" fmla="*/ 4067033 w 4804012"/>
              <a:gd name="connsiteY78" fmla="*/ 5488675 h 5747983"/>
              <a:gd name="connsiteX79" fmla="*/ 4012442 w 4804012"/>
              <a:gd name="connsiteY79" fmla="*/ 5515971 h 5747983"/>
              <a:gd name="connsiteX80" fmla="*/ 3916908 w 4804012"/>
              <a:gd name="connsiteY80" fmla="*/ 5570562 h 5747983"/>
              <a:gd name="connsiteX81" fmla="*/ 3862317 w 4804012"/>
              <a:gd name="connsiteY81" fmla="*/ 5584209 h 5747983"/>
              <a:gd name="connsiteX82" fmla="*/ 3725839 w 4804012"/>
              <a:gd name="connsiteY82" fmla="*/ 5625153 h 5747983"/>
              <a:gd name="connsiteX83" fmla="*/ 3466531 w 4804012"/>
              <a:gd name="connsiteY83" fmla="*/ 5666096 h 5747983"/>
              <a:gd name="connsiteX84" fmla="*/ 3384645 w 4804012"/>
              <a:gd name="connsiteY84" fmla="*/ 5693391 h 5747983"/>
              <a:gd name="connsiteX85" fmla="*/ 2920621 w 4804012"/>
              <a:gd name="connsiteY85" fmla="*/ 5747983 h 5747983"/>
              <a:gd name="connsiteX86" fmla="*/ 2565779 w 4804012"/>
              <a:gd name="connsiteY86" fmla="*/ 5734335 h 5747983"/>
              <a:gd name="connsiteX87" fmla="*/ 2292824 w 4804012"/>
              <a:gd name="connsiteY87" fmla="*/ 5693391 h 5747983"/>
              <a:gd name="connsiteX88" fmla="*/ 2088108 w 4804012"/>
              <a:gd name="connsiteY88" fmla="*/ 5652448 h 5747983"/>
              <a:gd name="connsiteX89" fmla="*/ 1883391 w 4804012"/>
              <a:gd name="connsiteY89" fmla="*/ 5611505 h 5747983"/>
              <a:gd name="connsiteX90" fmla="*/ 1842448 w 4804012"/>
              <a:gd name="connsiteY90" fmla="*/ 5584209 h 5747983"/>
              <a:gd name="connsiteX91" fmla="*/ 1787857 w 4804012"/>
              <a:gd name="connsiteY91" fmla="*/ 5556914 h 5747983"/>
              <a:gd name="connsiteX92" fmla="*/ 1678675 w 4804012"/>
              <a:gd name="connsiteY92" fmla="*/ 5529618 h 5747983"/>
              <a:gd name="connsiteX93" fmla="*/ 1637731 w 4804012"/>
              <a:gd name="connsiteY93" fmla="*/ 5502323 h 5747983"/>
              <a:gd name="connsiteX94" fmla="*/ 1514902 w 4804012"/>
              <a:gd name="connsiteY94" fmla="*/ 5461380 h 5747983"/>
              <a:gd name="connsiteX95" fmla="*/ 1419367 w 4804012"/>
              <a:gd name="connsiteY95" fmla="*/ 5420436 h 5747983"/>
              <a:gd name="connsiteX96" fmla="*/ 1282890 w 4804012"/>
              <a:gd name="connsiteY96" fmla="*/ 5352197 h 5747983"/>
              <a:gd name="connsiteX97" fmla="*/ 1187355 w 4804012"/>
              <a:gd name="connsiteY97" fmla="*/ 5283959 h 5747983"/>
              <a:gd name="connsiteX98" fmla="*/ 1146412 w 4804012"/>
              <a:gd name="connsiteY98" fmla="*/ 5270311 h 5747983"/>
              <a:gd name="connsiteX99" fmla="*/ 1050878 w 4804012"/>
              <a:gd name="connsiteY99" fmla="*/ 5229368 h 5747983"/>
              <a:gd name="connsiteX100" fmla="*/ 996287 w 4804012"/>
              <a:gd name="connsiteY100" fmla="*/ 5202072 h 5747983"/>
              <a:gd name="connsiteX101" fmla="*/ 955343 w 4804012"/>
              <a:gd name="connsiteY101" fmla="*/ 5188424 h 5747983"/>
              <a:gd name="connsiteX102" fmla="*/ 887105 w 4804012"/>
              <a:gd name="connsiteY102" fmla="*/ 5106538 h 5747983"/>
              <a:gd name="connsiteX103" fmla="*/ 777923 w 4804012"/>
              <a:gd name="connsiteY103" fmla="*/ 4983708 h 5747983"/>
              <a:gd name="connsiteX104" fmla="*/ 736979 w 4804012"/>
              <a:gd name="connsiteY104" fmla="*/ 4956412 h 5747983"/>
              <a:gd name="connsiteX105" fmla="*/ 641445 w 4804012"/>
              <a:gd name="connsiteY105" fmla="*/ 4874526 h 5747983"/>
              <a:gd name="connsiteX106" fmla="*/ 600502 w 4804012"/>
              <a:gd name="connsiteY106" fmla="*/ 4860878 h 5747983"/>
              <a:gd name="connsiteX107" fmla="*/ 532263 w 4804012"/>
              <a:gd name="connsiteY107" fmla="*/ 4778991 h 5747983"/>
              <a:gd name="connsiteX108" fmla="*/ 450376 w 4804012"/>
              <a:gd name="connsiteY108" fmla="*/ 4710753 h 5747983"/>
              <a:gd name="connsiteX109" fmla="*/ 395785 w 4804012"/>
              <a:gd name="connsiteY109" fmla="*/ 4628866 h 5747983"/>
              <a:gd name="connsiteX110" fmla="*/ 354842 w 4804012"/>
              <a:gd name="connsiteY110" fmla="*/ 4519684 h 5747983"/>
              <a:gd name="connsiteX111" fmla="*/ 327546 w 4804012"/>
              <a:gd name="connsiteY111" fmla="*/ 4478741 h 5747983"/>
              <a:gd name="connsiteX112" fmla="*/ 313899 w 4804012"/>
              <a:gd name="connsiteY112" fmla="*/ 4437797 h 5747983"/>
              <a:gd name="connsiteX113" fmla="*/ 286603 w 4804012"/>
              <a:gd name="connsiteY113" fmla="*/ 4383206 h 5747983"/>
              <a:gd name="connsiteX114" fmla="*/ 245660 w 4804012"/>
              <a:gd name="connsiteY114" fmla="*/ 4274024 h 5747983"/>
              <a:gd name="connsiteX115" fmla="*/ 204717 w 4804012"/>
              <a:gd name="connsiteY115" fmla="*/ 4233081 h 5747983"/>
              <a:gd name="connsiteX116" fmla="*/ 136478 w 4804012"/>
              <a:gd name="connsiteY116" fmla="*/ 4110251 h 5747983"/>
              <a:gd name="connsiteX117" fmla="*/ 95534 w 4804012"/>
              <a:gd name="connsiteY117" fmla="*/ 4082956 h 5747983"/>
              <a:gd name="connsiteX118" fmla="*/ 13648 w 4804012"/>
              <a:gd name="connsiteY118" fmla="*/ 3782705 h 5747983"/>
              <a:gd name="connsiteX119" fmla="*/ 27296 w 4804012"/>
              <a:gd name="connsiteY119" fmla="*/ 2841009 h 5747983"/>
              <a:gd name="connsiteX120" fmla="*/ 68239 w 4804012"/>
              <a:gd name="connsiteY120" fmla="*/ 2417929 h 5747983"/>
              <a:gd name="connsiteX121" fmla="*/ 54591 w 4804012"/>
              <a:gd name="connsiteY121" fmla="*/ 1940257 h 5747983"/>
              <a:gd name="connsiteX122" fmla="*/ 0 w 4804012"/>
              <a:gd name="connsiteY122" fmla="*/ 1558120 h 5747983"/>
              <a:gd name="connsiteX123" fmla="*/ 27296 w 4804012"/>
              <a:gd name="connsiteY123" fmla="*/ 698311 h 5747983"/>
              <a:gd name="connsiteX124" fmla="*/ 68239 w 4804012"/>
              <a:gd name="connsiteY124" fmla="*/ 398060 h 5747983"/>
              <a:gd name="connsiteX125" fmla="*/ 150126 w 4804012"/>
              <a:gd name="connsiteY125" fmla="*/ 220639 h 5747983"/>
              <a:gd name="connsiteX126" fmla="*/ 204717 w 4804012"/>
              <a:gd name="connsiteY126" fmla="*/ 206991 h 5747983"/>
              <a:gd name="connsiteX127" fmla="*/ 259308 w 4804012"/>
              <a:gd name="connsiteY127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78806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334790 w 4804012"/>
              <a:gd name="connsiteY28" fmla="*/ 732663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262782 w 4804012"/>
              <a:gd name="connsiteY27" fmla="*/ 73266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78806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3343702 w 4804012"/>
              <a:gd name="connsiteY19" fmla="*/ 534538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1308727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3480179 w 4804012"/>
              <a:gd name="connsiteY20" fmla="*/ 548186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3575714 w 4804012"/>
              <a:gd name="connsiteY21" fmla="*/ 58912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678606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181451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164711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966638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1956799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894630 w 4804012"/>
              <a:gd name="connsiteY21" fmla="*/ 2676879 h 5747983"/>
              <a:gd name="connsiteX22" fmla="*/ 3630305 w 4804012"/>
              <a:gd name="connsiteY22" fmla="*/ 616424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2894630 w 4804012"/>
              <a:gd name="connsiteY22" fmla="*/ 267687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630305 w 4804012"/>
              <a:gd name="connsiteY23" fmla="*/ 616424 h 5747983"/>
              <a:gd name="connsiteX24" fmla="*/ 3780430 w 4804012"/>
              <a:gd name="connsiteY24" fmla="*/ 630072 h 5747983"/>
              <a:gd name="connsiteX25" fmla="*/ 3971499 w 4804012"/>
              <a:gd name="connsiteY25" fmla="*/ 671015 h 5747983"/>
              <a:gd name="connsiteX26" fmla="*/ 4053385 w 4804012"/>
              <a:gd name="connsiteY26" fmla="*/ 657368 h 5747983"/>
              <a:gd name="connsiteX27" fmla="*/ 4203511 w 4804012"/>
              <a:gd name="connsiteY27" fmla="*/ 725606 h 5747983"/>
              <a:gd name="connsiteX28" fmla="*/ 4190774 w 4804012"/>
              <a:gd name="connsiteY28" fmla="*/ 660655 h 5747983"/>
              <a:gd name="connsiteX29" fmla="*/ 4406798 w 4804012"/>
              <a:gd name="connsiteY29" fmla="*/ 804671 h 5747983"/>
              <a:gd name="connsiteX30" fmla="*/ 4353636 w 4804012"/>
              <a:gd name="connsiteY30" fmla="*/ 848436 h 5747983"/>
              <a:gd name="connsiteX31" fmla="*/ 4367284 w 4804012"/>
              <a:gd name="connsiteY31" fmla="*/ 889380 h 5747983"/>
              <a:gd name="connsiteX32" fmla="*/ 4394579 w 4804012"/>
              <a:gd name="connsiteY32" fmla="*/ 930323 h 5747983"/>
              <a:gd name="connsiteX33" fmla="*/ 4408227 w 4804012"/>
              <a:gd name="connsiteY33" fmla="*/ 984914 h 5747983"/>
              <a:gd name="connsiteX34" fmla="*/ 4435523 w 4804012"/>
              <a:gd name="connsiteY34" fmla="*/ 1080448 h 5747983"/>
              <a:gd name="connsiteX35" fmla="*/ 4421875 w 4804012"/>
              <a:gd name="connsiteY35" fmla="*/ 1230574 h 5747983"/>
              <a:gd name="connsiteX36" fmla="*/ 4408227 w 4804012"/>
              <a:gd name="connsiteY36" fmla="*/ 1285165 h 5747983"/>
              <a:gd name="connsiteX37" fmla="*/ 4367284 w 4804012"/>
              <a:gd name="connsiteY37" fmla="*/ 1326108 h 5747983"/>
              <a:gd name="connsiteX38" fmla="*/ 4353636 w 4804012"/>
              <a:gd name="connsiteY38" fmla="*/ 1367051 h 5747983"/>
              <a:gd name="connsiteX39" fmla="*/ 4339988 w 4804012"/>
              <a:gd name="connsiteY39" fmla="*/ 1421642 h 5747983"/>
              <a:gd name="connsiteX40" fmla="*/ 4312693 w 4804012"/>
              <a:gd name="connsiteY40" fmla="*/ 1462586 h 5747983"/>
              <a:gd name="connsiteX41" fmla="*/ 4326340 w 4804012"/>
              <a:gd name="connsiteY41" fmla="*/ 1653654 h 5747983"/>
              <a:gd name="connsiteX42" fmla="*/ 4339988 w 4804012"/>
              <a:gd name="connsiteY42" fmla="*/ 1721893 h 5747983"/>
              <a:gd name="connsiteX43" fmla="*/ 4353636 w 4804012"/>
              <a:gd name="connsiteY43" fmla="*/ 2226860 h 5747983"/>
              <a:gd name="connsiteX44" fmla="*/ 4380931 w 4804012"/>
              <a:gd name="connsiteY44" fmla="*/ 2281451 h 5747983"/>
              <a:gd name="connsiteX45" fmla="*/ 4394579 w 4804012"/>
              <a:gd name="connsiteY45" fmla="*/ 2322394 h 5747983"/>
              <a:gd name="connsiteX46" fmla="*/ 4476466 w 4804012"/>
              <a:gd name="connsiteY46" fmla="*/ 2472520 h 5747983"/>
              <a:gd name="connsiteX47" fmla="*/ 4517409 w 4804012"/>
              <a:gd name="connsiteY47" fmla="*/ 2595350 h 5747983"/>
              <a:gd name="connsiteX48" fmla="*/ 4531057 w 4804012"/>
              <a:gd name="connsiteY48" fmla="*/ 2636293 h 5747983"/>
              <a:gd name="connsiteX49" fmla="*/ 4558352 w 4804012"/>
              <a:gd name="connsiteY49" fmla="*/ 2690884 h 5747983"/>
              <a:gd name="connsiteX50" fmla="*/ 4626591 w 4804012"/>
              <a:gd name="connsiteY50" fmla="*/ 2841009 h 5747983"/>
              <a:gd name="connsiteX51" fmla="*/ 4667534 w 4804012"/>
              <a:gd name="connsiteY51" fmla="*/ 2881953 h 5747983"/>
              <a:gd name="connsiteX52" fmla="*/ 4722126 w 4804012"/>
              <a:gd name="connsiteY52" fmla="*/ 3045726 h 5747983"/>
              <a:gd name="connsiteX53" fmla="*/ 4776717 w 4804012"/>
              <a:gd name="connsiteY53" fmla="*/ 3250442 h 5747983"/>
              <a:gd name="connsiteX54" fmla="*/ 4804012 w 4804012"/>
              <a:gd name="connsiteY54" fmla="*/ 3305033 h 5747983"/>
              <a:gd name="connsiteX55" fmla="*/ 4776717 w 4804012"/>
              <a:gd name="connsiteY55" fmla="*/ 3796353 h 5747983"/>
              <a:gd name="connsiteX56" fmla="*/ 4749421 w 4804012"/>
              <a:gd name="connsiteY56" fmla="*/ 3960126 h 5747983"/>
              <a:gd name="connsiteX57" fmla="*/ 4735773 w 4804012"/>
              <a:gd name="connsiteY57" fmla="*/ 4028365 h 5747983"/>
              <a:gd name="connsiteX58" fmla="*/ 4708478 w 4804012"/>
              <a:gd name="connsiteY58" fmla="*/ 4082956 h 5747983"/>
              <a:gd name="connsiteX59" fmla="*/ 4667534 w 4804012"/>
              <a:gd name="connsiteY59" fmla="*/ 4178490 h 5747983"/>
              <a:gd name="connsiteX60" fmla="*/ 4694830 w 4804012"/>
              <a:gd name="connsiteY60" fmla="*/ 4383206 h 5747983"/>
              <a:gd name="connsiteX61" fmla="*/ 4708478 w 4804012"/>
              <a:gd name="connsiteY61" fmla="*/ 4437797 h 5747983"/>
              <a:gd name="connsiteX62" fmla="*/ 4735773 w 4804012"/>
              <a:gd name="connsiteY62" fmla="*/ 4587923 h 5747983"/>
              <a:gd name="connsiteX63" fmla="*/ 4708478 w 4804012"/>
              <a:gd name="connsiteY63" fmla="*/ 4656162 h 5747983"/>
              <a:gd name="connsiteX64" fmla="*/ 4694830 w 4804012"/>
              <a:gd name="connsiteY64" fmla="*/ 4697105 h 5747983"/>
              <a:gd name="connsiteX65" fmla="*/ 4653887 w 4804012"/>
              <a:gd name="connsiteY65" fmla="*/ 4710753 h 5747983"/>
              <a:gd name="connsiteX66" fmla="*/ 4640239 w 4804012"/>
              <a:gd name="connsiteY66" fmla="*/ 4751696 h 5747983"/>
              <a:gd name="connsiteX67" fmla="*/ 4626591 w 4804012"/>
              <a:gd name="connsiteY67" fmla="*/ 4806287 h 5747983"/>
              <a:gd name="connsiteX68" fmla="*/ 4585648 w 4804012"/>
              <a:gd name="connsiteY68" fmla="*/ 4833583 h 5747983"/>
              <a:gd name="connsiteX69" fmla="*/ 4572000 w 4804012"/>
              <a:gd name="connsiteY69" fmla="*/ 4888174 h 5747983"/>
              <a:gd name="connsiteX70" fmla="*/ 4503761 w 4804012"/>
              <a:gd name="connsiteY70" fmla="*/ 4970060 h 5747983"/>
              <a:gd name="connsiteX71" fmla="*/ 4449170 w 4804012"/>
              <a:gd name="connsiteY71" fmla="*/ 5065594 h 5747983"/>
              <a:gd name="connsiteX72" fmla="*/ 4408227 w 4804012"/>
              <a:gd name="connsiteY72" fmla="*/ 5106538 h 5747983"/>
              <a:gd name="connsiteX73" fmla="*/ 4367284 w 4804012"/>
              <a:gd name="connsiteY73" fmla="*/ 5161129 h 5747983"/>
              <a:gd name="connsiteX74" fmla="*/ 4353636 w 4804012"/>
              <a:gd name="connsiteY74" fmla="*/ 5215720 h 5747983"/>
              <a:gd name="connsiteX75" fmla="*/ 4230806 w 4804012"/>
              <a:gd name="connsiteY75" fmla="*/ 5324902 h 5747983"/>
              <a:gd name="connsiteX76" fmla="*/ 4217158 w 4804012"/>
              <a:gd name="connsiteY76" fmla="*/ 5365845 h 5747983"/>
              <a:gd name="connsiteX77" fmla="*/ 4067033 w 4804012"/>
              <a:gd name="connsiteY77" fmla="*/ 5488675 h 5747983"/>
              <a:gd name="connsiteX78" fmla="*/ 4012442 w 4804012"/>
              <a:gd name="connsiteY78" fmla="*/ 5515971 h 5747983"/>
              <a:gd name="connsiteX79" fmla="*/ 3916908 w 4804012"/>
              <a:gd name="connsiteY79" fmla="*/ 5570562 h 5747983"/>
              <a:gd name="connsiteX80" fmla="*/ 3862317 w 4804012"/>
              <a:gd name="connsiteY80" fmla="*/ 5584209 h 5747983"/>
              <a:gd name="connsiteX81" fmla="*/ 3725839 w 4804012"/>
              <a:gd name="connsiteY81" fmla="*/ 5625153 h 5747983"/>
              <a:gd name="connsiteX82" fmla="*/ 3466531 w 4804012"/>
              <a:gd name="connsiteY82" fmla="*/ 5666096 h 5747983"/>
              <a:gd name="connsiteX83" fmla="*/ 3384645 w 4804012"/>
              <a:gd name="connsiteY83" fmla="*/ 5693391 h 5747983"/>
              <a:gd name="connsiteX84" fmla="*/ 2920621 w 4804012"/>
              <a:gd name="connsiteY84" fmla="*/ 5747983 h 5747983"/>
              <a:gd name="connsiteX85" fmla="*/ 2565779 w 4804012"/>
              <a:gd name="connsiteY85" fmla="*/ 5734335 h 5747983"/>
              <a:gd name="connsiteX86" fmla="*/ 2292824 w 4804012"/>
              <a:gd name="connsiteY86" fmla="*/ 5693391 h 5747983"/>
              <a:gd name="connsiteX87" fmla="*/ 2088108 w 4804012"/>
              <a:gd name="connsiteY87" fmla="*/ 5652448 h 5747983"/>
              <a:gd name="connsiteX88" fmla="*/ 1883391 w 4804012"/>
              <a:gd name="connsiteY88" fmla="*/ 5611505 h 5747983"/>
              <a:gd name="connsiteX89" fmla="*/ 1842448 w 4804012"/>
              <a:gd name="connsiteY89" fmla="*/ 5584209 h 5747983"/>
              <a:gd name="connsiteX90" fmla="*/ 1787857 w 4804012"/>
              <a:gd name="connsiteY90" fmla="*/ 5556914 h 5747983"/>
              <a:gd name="connsiteX91" fmla="*/ 1678675 w 4804012"/>
              <a:gd name="connsiteY91" fmla="*/ 5529618 h 5747983"/>
              <a:gd name="connsiteX92" fmla="*/ 1637731 w 4804012"/>
              <a:gd name="connsiteY92" fmla="*/ 5502323 h 5747983"/>
              <a:gd name="connsiteX93" fmla="*/ 1514902 w 4804012"/>
              <a:gd name="connsiteY93" fmla="*/ 5461380 h 5747983"/>
              <a:gd name="connsiteX94" fmla="*/ 1419367 w 4804012"/>
              <a:gd name="connsiteY94" fmla="*/ 5420436 h 5747983"/>
              <a:gd name="connsiteX95" fmla="*/ 1282890 w 4804012"/>
              <a:gd name="connsiteY95" fmla="*/ 5352197 h 5747983"/>
              <a:gd name="connsiteX96" fmla="*/ 1187355 w 4804012"/>
              <a:gd name="connsiteY96" fmla="*/ 5283959 h 5747983"/>
              <a:gd name="connsiteX97" fmla="*/ 1146412 w 4804012"/>
              <a:gd name="connsiteY97" fmla="*/ 5270311 h 5747983"/>
              <a:gd name="connsiteX98" fmla="*/ 1050878 w 4804012"/>
              <a:gd name="connsiteY98" fmla="*/ 5229368 h 5747983"/>
              <a:gd name="connsiteX99" fmla="*/ 996287 w 4804012"/>
              <a:gd name="connsiteY99" fmla="*/ 5202072 h 5747983"/>
              <a:gd name="connsiteX100" fmla="*/ 955343 w 4804012"/>
              <a:gd name="connsiteY100" fmla="*/ 5188424 h 5747983"/>
              <a:gd name="connsiteX101" fmla="*/ 887105 w 4804012"/>
              <a:gd name="connsiteY101" fmla="*/ 5106538 h 5747983"/>
              <a:gd name="connsiteX102" fmla="*/ 777923 w 4804012"/>
              <a:gd name="connsiteY102" fmla="*/ 4983708 h 5747983"/>
              <a:gd name="connsiteX103" fmla="*/ 736979 w 4804012"/>
              <a:gd name="connsiteY103" fmla="*/ 4956412 h 5747983"/>
              <a:gd name="connsiteX104" fmla="*/ 641445 w 4804012"/>
              <a:gd name="connsiteY104" fmla="*/ 4874526 h 5747983"/>
              <a:gd name="connsiteX105" fmla="*/ 600502 w 4804012"/>
              <a:gd name="connsiteY105" fmla="*/ 4860878 h 5747983"/>
              <a:gd name="connsiteX106" fmla="*/ 532263 w 4804012"/>
              <a:gd name="connsiteY106" fmla="*/ 4778991 h 5747983"/>
              <a:gd name="connsiteX107" fmla="*/ 450376 w 4804012"/>
              <a:gd name="connsiteY107" fmla="*/ 4710753 h 5747983"/>
              <a:gd name="connsiteX108" fmla="*/ 395785 w 4804012"/>
              <a:gd name="connsiteY108" fmla="*/ 4628866 h 5747983"/>
              <a:gd name="connsiteX109" fmla="*/ 354842 w 4804012"/>
              <a:gd name="connsiteY109" fmla="*/ 4519684 h 5747983"/>
              <a:gd name="connsiteX110" fmla="*/ 327546 w 4804012"/>
              <a:gd name="connsiteY110" fmla="*/ 4478741 h 5747983"/>
              <a:gd name="connsiteX111" fmla="*/ 313899 w 4804012"/>
              <a:gd name="connsiteY111" fmla="*/ 4437797 h 5747983"/>
              <a:gd name="connsiteX112" fmla="*/ 286603 w 4804012"/>
              <a:gd name="connsiteY112" fmla="*/ 4383206 h 5747983"/>
              <a:gd name="connsiteX113" fmla="*/ 245660 w 4804012"/>
              <a:gd name="connsiteY113" fmla="*/ 4274024 h 5747983"/>
              <a:gd name="connsiteX114" fmla="*/ 204717 w 4804012"/>
              <a:gd name="connsiteY114" fmla="*/ 4233081 h 5747983"/>
              <a:gd name="connsiteX115" fmla="*/ 136478 w 4804012"/>
              <a:gd name="connsiteY115" fmla="*/ 4110251 h 5747983"/>
              <a:gd name="connsiteX116" fmla="*/ 95534 w 4804012"/>
              <a:gd name="connsiteY116" fmla="*/ 4082956 h 5747983"/>
              <a:gd name="connsiteX117" fmla="*/ 13648 w 4804012"/>
              <a:gd name="connsiteY117" fmla="*/ 3782705 h 5747983"/>
              <a:gd name="connsiteX118" fmla="*/ 27296 w 4804012"/>
              <a:gd name="connsiteY118" fmla="*/ 2841009 h 5747983"/>
              <a:gd name="connsiteX119" fmla="*/ 68239 w 4804012"/>
              <a:gd name="connsiteY119" fmla="*/ 2417929 h 5747983"/>
              <a:gd name="connsiteX120" fmla="*/ 54591 w 4804012"/>
              <a:gd name="connsiteY120" fmla="*/ 1940257 h 5747983"/>
              <a:gd name="connsiteX121" fmla="*/ 0 w 4804012"/>
              <a:gd name="connsiteY121" fmla="*/ 1558120 h 5747983"/>
              <a:gd name="connsiteX122" fmla="*/ 27296 w 4804012"/>
              <a:gd name="connsiteY122" fmla="*/ 698311 h 5747983"/>
              <a:gd name="connsiteX123" fmla="*/ 68239 w 4804012"/>
              <a:gd name="connsiteY123" fmla="*/ 398060 h 5747983"/>
              <a:gd name="connsiteX124" fmla="*/ 150126 w 4804012"/>
              <a:gd name="connsiteY124" fmla="*/ 220639 h 5747983"/>
              <a:gd name="connsiteX125" fmla="*/ 204717 w 4804012"/>
              <a:gd name="connsiteY125" fmla="*/ 206991 h 5747983"/>
              <a:gd name="connsiteX126" fmla="*/ 259308 w 4804012"/>
              <a:gd name="connsiteY126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3971499 w 4804012"/>
              <a:gd name="connsiteY24" fmla="*/ 671015 h 5747983"/>
              <a:gd name="connsiteX25" fmla="*/ 4053385 w 4804012"/>
              <a:gd name="connsiteY25" fmla="*/ 657368 h 5747983"/>
              <a:gd name="connsiteX26" fmla="*/ 4203511 w 4804012"/>
              <a:gd name="connsiteY26" fmla="*/ 725606 h 5747983"/>
              <a:gd name="connsiteX27" fmla="*/ 4190774 w 4804012"/>
              <a:gd name="connsiteY27" fmla="*/ 660655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3780430 w 4804012"/>
              <a:gd name="connsiteY23" fmla="*/ 630072 h 5747983"/>
              <a:gd name="connsiteX24" fmla="*/ 4053385 w 4804012"/>
              <a:gd name="connsiteY24" fmla="*/ 657368 h 5747983"/>
              <a:gd name="connsiteX25" fmla="*/ 4203511 w 4804012"/>
              <a:gd name="connsiteY25" fmla="*/ 725606 h 5747983"/>
              <a:gd name="connsiteX26" fmla="*/ 4190774 w 4804012"/>
              <a:gd name="connsiteY26" fmla="*/ 660655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053385 w 4804012"/>
              <a:gd name="connsiteY23" fmla="*/ 657368 h 5747983"/>
              <a:gd name="connsiteX24" fmla="*/ 4203511 w 4804012"/>
              <a:gd name="connsiteY24" fmla="*/ 725606 h 5747983"/>
              <a:gd name="connsiteX25" fmla="*/ 4190774 w 4804012"/>
              <a:gd name="connsiteY25" fmla="*/ 660655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190774 w 4804012"/>
              <a:gd name="connsiteY24" fmla="*/ 66065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203511 w 4804012"/>
              <a:gd name="connsiteY23" fmla="*/ 725606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678606 w 4804012"/>
              <a:gd name="connsiteY19" fmla="*/ 1668767 h 5747983"/>
              <a:gd name="connsiteX20" fmla="*/ 2174550 w 4804012"/>
              <a:gd name="connsiteY20" fmla="*/ 2028807 h 5747983"/>
              <a:gd name="connsiteX21" fmla="*/ 2629362 w 4804012"/>
              <a:gd name="connsiteY21" fmla="*/ 2450362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74711 w 4804012"/>
              <a:gd name="connsiteY18" fmla="*/ 493594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390574 w 4804012"/>
              <a:gd name="connsiteY18" fmla="*/ 444631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174550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3038646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22622 w 4804012"/>
              <a:gd name="connsiteY18" fmla="*/ 1380735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29362 w 4804012"/>
              <a:gd name="connsiteY20" fmla="*/ 2450362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678606 w 4804012"/>
              <a:gd name="connsiteY20" fmla="*/ 2244831 h 5747983"/>
              <a:gd name="connsiteX21" fmla="*/ 3686718 w 4804012"/>
              <a:gd name="connsiteY21" fmla="*/ 1956799 h 5747983"/>
              <a:gd name="connsiteX22" fmla="*/ 4406798 w 4804012"/>
              <a:gd name="connsiteY22" fmla="*/ 804671 h 5747983"/>
              <a:gd name="connsiteX23" fmla="*/ 4353636 w 4804012"/>
              <a:gd name="connsiteY23" fmla="*/ 848436 h 5747983"/>
              <a:gd name="connsiteX24" fmla="*/ 4367284 w 4804012"/>
              <a:gd name="connsiteY24" fmla="*/ 889380 h 5747983"/>
              <a:gd name="connsiteX25" fmla="*/ 4394579 w 4804012"/>
              <a:gd name="connsiteY25" fmla="*/ 930323 h 5747983"/>
              <a:gd name="connsiteX26" fmla="*/ 4408227 w 4804012"/>
              <a:gd name="connsiteY26" fmla="*/ 984914 h 5747983"/>
              <a:gd name="connsiteX27" fmla="*/ 4435523 w 4804012"/>
              <a:gd name="connsiteY27" fmla="*/ 1080448 h 5747983"/>
              <a:gd name="connsiteX28" fmla="*/ 4421875 w 4804012"/>
              <a:gd name="connsiteY28" fmla="*/ 1230574 h 5747983"/>
              <a:gd name="connsiteX29" fmla="*/ 4408227 w 4804012"/>
              <a:gd name="connsiteY29" fmla="*/ 1285165 h 5747983"/>
              <a:gd name="connsiteX30" fmla="*/ 4367284 w 4804012"/>
              <a:gd name="connsiteY30" fmla="*/ 1326108 h 5747983"/>
              <a:gd name="connsiteX31" fmla="*/ 4353636 w 4804012"/>
              <a:gd name="connsiteY31" fmla="*/ 1367051 h 5747983"/>
              <a:gd name="connsiteX32" fmla="*/ 4339988 w 4804012"/>
              <a:gd name="connsiteY32" fmla="*/ 1421642 h 5747983"/>
              <a:gd name="connsiteX33" fmla="*/ 4312693 w 4804012"/>
              <a:gd name="connsiteY33" fmla="*/ 1462586 h 5747983"/>
              <a:gd name="connsiteX34" fmla="*/ 4326340 w 4804012"/>
              <a:gd name="connsiteY34" fmla="*/ 1653654 h 5747983"/>
              <a:gd name="connsiteX35" fmla="*/ 4339988 w 4804012"/>
              <a:gd name="connsiteY35" fmla="*/ 1721893 h 5747983"/>
              <a:gd name="connsiteX36" fmla="*/ 4353636 w 4804012"/>
              <a:gd name="connsiteY36" fmla="*/ 2226860 h 5747983"/>
              <a:gd name="connsiteX37" fmla="*/ 4380931 w 4804012"/>
              <a:gd name="connsiteY37" fmla="*/ 2281451 h 5747983"/>
              <a:gd name="connsiteX38" fmla="*/ 4394579 w 4804012"/>
              <a:gd name="connsiteY38" fmla="*/ 2322394 h 5747983"/>
              <a:gd name="connsiteX39" fmla="*/ 4476466 w 4804012"/>
              <a:gd name="connsiteY39" fmla="*/ 2472520 h 5747983"/>
              <a:gd name="connsiteX40" fmla="*/ 4517409 w 4804012"/>
              <a:gd name="connsiteY40" fmla="*/ 2595350 h 5747983"/>
              <a:gd name="connsiteX41" fmla="*/ 4531057 w 4804012"/>
              <a:gd name="connsiteY41" fmla="*/ 2636293 h 5747983"/>
              <a:gd name="connsiteX42" fmla="*/ 4558352 w 4804012"/>
              <a:gd name="connsiteY42" fmla="*/ 2690884 h 5747983"/>
              <a:gd name="connsiteX43" fmla="*/ 4626591 w 4804012"/>
              <a:gd name="connsiteY43" fmla="*/ 2841009 h 5747983"/>
              <a:gd name="connsiteX44" fmla="*/ 4667534 w 4804012"/>
              <a:gd name="connsiteY44" fmla="*/ 2881953 h 5747983"/>
              <a:gd name="connsiteX45" fmla="*/ 4722126 w 4804012"/>
              <a:gd name="connsiteY45" fmla="*/ 3045726 h 5747983"/>
              <a:gd name="connsiteX46" fmla="*/ 4776717 w 4804012"/>
              <a:gd name="connsiteY46" fmla="*/ 3250442 h 5747983"/>
              <a:gd name="connsiteX47" fmla="*/ 4804012 w 4804012"/>
              <a:gd name="connsiteY47" fmla="*/ 3305033 h 5747983"/>
              <a:gd name="connsiteX48" fmla="*/ 4776717 w 4804012"/>
              <a:gd name="connsiteY48" fmla="*/ 3796353 h 5747983"/>
              <a:gd name="connsiteX49" fmla="*/ 4749421 w 4804012"/>
              <a:gd name="connsiteY49" fmla="*/ 3960126 h 5747983"/>
              <a:gd name="connsiteX50" fmla="*/ 4735773 w 4804012"/>
              <a:gd name="connsiteY50" fmla="*/ 4028365 h 5747983"/>
              <a:gd name="connsiteX51" fmla="*/ 4708478 w 4804012"/>
              <a:gd name="connsiteY51" fmla="*/ 4082956 h 5747983"/>
              <a:gd name="connsiteX52" fmla="*/ 4667534 w 4804012"/>
              <a:gd name="connsiteY52" fmla="*/ 4178490 h 5747983"/>
              <a:gd name="connsiteX53" fmla="*/ 4694830 w 4804012"/>
              <a:gd name="connsiteY53" fmla="*/ 4383206 h 5747983"/>
              <a:gd name="connsiteX54" fmla="*/ 4708478 w 4804012"/>
              <a:gd name="connsiteY54" fmla="*/ 4437797 h 5747983"/>
              <a:gd name="connsiteX55" fmla="*/ 4735773 w 4804012"/>
              <a:gd name="connsiteY55" fmla="*/ 4587923 h 5747983"/>
              <a:gd name="connsiteX56" fmla="*/ 4708478 w 4804012"/>
              <a:gd name="connsiteY56" fmla="*/ 4656162 h 5747983"/>
              <a:gd name="connsiteX57" fmla="*/ 4694830 w 4804012"/>
              <a:gd name="connsiteY57" fmla="*/ 4697105 h 5747983"/>
              <a:gd name="connsiteX58" fmla="*/ 4653887 w 4804012"/>
              <a:gd name="connsiteY58" fmla="*/ 4710753 h 5747983"/>
              <a:gd name="connsiteX59" fmla="*/ 4640239 w 4804012"/>
              <a:gd name="connsiteY59" fmla="*/ 4751696 h 5747983"/>
              <a:gd name="connsiteX60" fmla="*/ 4626591 w 4804012"/>
              <a:gd name="connsiteY60" fmla="*/ 4806287 h 5747983"/>
              <a:gd name="connsiteX61" fmla="*/ 4585648 w 4804012"/>
              <a:gd name="connsiteY61" fmla="*/ 4833583 h 5747983"/>
              <a:gd name="connsiteX62" fmla="*/ 4572000 w 4804012"/>
              <a:gd name="connsiteY62" fmla="*/ 4888174 h 5747983"/>
              <a:gd name="connsiteX63" fmla="*/ 4503761 w 4804012"/>
              <a:gd name="connsiteY63" fmla="*/ 4970060 h 5747983"/>
              <a:gd name="connsiteX64" fmla="*/ 4449170 w 4804012"/>
              <a:gd name="connsiteY64" fmla="*/ 5065594 h 5747983"/>
              <a:gd name="connsiteX65" fmla="*/ 4408227 w 4804012"/>
              <a:gd name="connsiteY65" fmla="*/ 5106538 h 5747983"/>
              <a:gd name="connsiteX66" fmla="*/ 4367284 w 4804012"/>
              <a:gd name="connsiteY66" fmla="*/ 5161129 h 5747983"/>
              <a:gd name="connsiteX67" fmla="*/ 4353636 w 4804012"/>
              <a:gd name="connsiteY67" fmla="*/ 5215720 h 5747983"/>
              <a:gd name="connsiteX68" fmla="*/ 4230806 w 4804012"/>
              <a:gd name="connsiteY68" fmla="*/ 5324902 h 5747983"/>
              <a:gd name="connsiteX69" fmla="*/ 4217158 w 4804012"/>
              <a:gd name="connsiteY69" fmla="*/ 5365845 h 5747983"/>
              <a:gd name="connsiteX70" fmla="*/ 4067033 w 4804012"/>
              <a:gd name="connsiteY70" fmla="*/ 5488675 h 5747983"/>
              <a:gd name="connsiteX71" fmla="*/ 4012442 w 4804012"/>
              <a:gd name="connsiteY71" fmla="*/ 5515971 h 5747983"/>
              <a:gd name="connsiteX72" fmla="*/ 3916908 w 4804012"/>
              <a:gd name="connsiteY72" fmla="*/ 5570562 h 5747983"/>
              <a:gd name="connsiteX73" fmla="*/ 3862317 w 4804012"/>
              <a:gd name="connsiteY73" fmla="*/ 5584209 h 5747983"/>
              <a:gd name="connsiteX74" fmla="*/ 3725839 w 4804012"/>
              <a:gd name="connsiteY74" fmla="*/ 5625153 h 5747983"/>
              <a:gd name="connsiteX75" fmla="*/ 3466531 w 4804012"/>
              <a:gd name="connsiteY75" fmla="*/ 5666096 h 5747983"/>
              <a:gd name="connsiteX76" fmla="*/ 3384645 w 4804012"/>
              <a:gd name="connsiteY76" fmla="*/ 5693391 h 5747983"/>
              <a:gd name="connsiteX77" fmla="*/ 2920621 w 4804012"/>
              <a:gd name="connsiteY77" fmla="*/ 5747983 h 5747983"/>
              <a:gd name="connsiteX78" fmla="*/ 2565779 w 4804012"/>
              <a:gd name="connsiteY78" fmla="*/ 5734335 h 5747983"/>
              <a:gd name="connsiteX79" fmla="*/ 2292824 w 4804012"/>
              <a:gd name="connsiteY79" fmla="*/ 5693391 h 5747983"/>
              <a:gd name="connsiteX80" fmla="*/ 2088108 w 4804012"/>
              <a:gd name="connsiteY80" fmla="*/ 5652448 h 5747983"/>
              <a:gd name="connsiteX81" fmla="*/ 1883391 w 4804012"/>
              <a:gd name="connsiteY81" fmla="*/ 5611505 h 5747983"/>
              <a:gd name="connsiteX82" fmla="*/ 1842448 w 4804012"/>
              <a:gd name="connsiteY82" fmla="*/ 5584209 h 5747983"/>
              <a:gd name="connsiteX83" fmla="*/ 1787857 w 4804012"/>
              <a:gd name="connsiteY83" fmla="*/ 5556914 h 5747983"/>
              <a:gd name="connsiteX84" fmla="*/ 1678675 w 4804012"/>
              <a:gd name="connsiteY84" fmla="*/ 5529618 h 5747983"/>
              <a:gd name="connsiteX85" fmla="*/ 1637731 w 4804012"/>
              <a:gd name="connsiteY85" fmla="*/ 5502323 h 5747983"/>
              <a:gd name="connsiteX86" fmla="*/ 1514902 w 4804012"/>
              <a:gd name="connsiteY86" fmla="*/ 5461380 h 5747983"/>
              <a:gd name="connsiteX87" fmla="*/ 1419367 w 4804012"/>
              <a:gd name="connsiteY87" fmla="*/ 5420436 h 5747983"/>
              <a:gd name="connsiteX88" fmla="*/ 1282890 w 4804012"/>
              <a:gd name="connsiteY88" fmla="*/ 5352197 h 5747983"/>
              <a:gd name="connsiteX89" fmla="*/ 1187355 w 4804012"/>
              <a:gd name="connsiteY89" fmla="*/ 5283959 h 5747983"/>
              <a:gd name="connsiteX90" fmla="*/ 1146412 w 4804012"/>
              <a:gd name="connsiteY90" fmla="*/ 5270311 h 5747983"/>
              <a:gd name="connsiteX91" fmla="*/ 1050878 w 4804012"/>
              <a:gd name="connsiteY91" fmla="*/ 5229368 h 5747983"/>
              <a:gd name="connsiteX92" fmla="*/ 996287 w 4804012"/>
              <a:gd name="connsiteY92" fmla="*/ 5202072 h 5747983"/>
              <a:gd name="connsiteX93" fmla="*/ 955343 w 4804012"/>
              <a:gd name="connsiteY93" fmla="*/ 5188424 h 5747983"/>
              <a:gd name="connsiteX94" fmla="*/ 887105 w 4804012"/>
              <a:gd name="connsiteY94" fmla="*/ 5106538 h 5747983"/>
              <a:gd name="connsiteX95" fmla="*/ 777923 w 4804012"/>
              <a:gd name="connsiteY95" fmla="*/ 4983708 h 5747983"/>
              <a:gd name="connsiteX96" fmla="*/ 736979 w 4804012"/>
              <a:gd name="connsiteY96" fmla="*/ 4956412 h 5747983"/>
              <a:gd name="connsiteX97" fmla="*/ 641445 w 4804012"/>
              <a:gd name="connsiteY97" fmla="*/ 4874526 h 5747983"/>
              <a:gd name="connsiteX98" fmla="*/ 600502 w 4804012"/>
              <a:gd name="connsiteY98" fmla="*/ 4860878 h 5747983"/>
              <a:gd name="connsiteX99" fmla="*/ 532263 w 4804012"/>
              <a:gd name="connsiteY99" fmla="*/ 4778991 h 5747983"/>
              <a:gd name="connsiteX100" fmla="*/ 450376 w 4804012"/>
              <a:gd name="connsiteY100" fmla="*/ 4710753 h 5747983"/>
              <a:gd name="connsiteX101" fmla="*/ 395785 w 4804012"/>
              <a:gd name="connsiteY101" fmla="*/ 4628866 h 5747983"/>
              <a:gd name="connsiteX102" fmla="*/ 354842 w 4804012"/>
              <a:gd name="connsiteY102" fmla="*/ 4519684 h 5747983"/>
              <a:gd name="connsiteX103" fmla="*/ 327546 w 4804012"/>
              <a:gd name="connsiteY103" fmla="*/ 4478741 h 5747983"/>
              <a:gd name="connsiteX104" fmla="*/ 313899 w 4804012"/>
              <a:gd name="connsiteY104" fmla="*/ 4437797 h 5747983"/>
              <a:gd name="connsiteX105" fmla="*/ 286603 w 4804012"/>
              <a:gd name="connsiteY105" fmla="*/ 4383206 h 5747983"/>
              <a:gd name="connsiteX106" fmla="*/ 245660 w 4804012"/>
              <a:gd name="connsiteY106" fmla="*/ 4274024 h 5747983"/>
              <a:gd name="connsiteX107" fmla="*/ 204717 w 4804012"/>
              <a:gd name="connsiteY107" fmla="*/ 4233081 h 5747983"/>
              <a:gd name="connsiteX108" fmla="*/ 136478 w 4804012"/>
              <a:gd name="connsiteY108" fmla="*/ 4110251 h 5747983"/>
              <a:gd name="connsiteX109" fmla="*/ 95534 w 4804012"/>
              <a:gd name="connsiteY109" fmla="*/ 4082956 h 5747983"/>
              <a:gd name="connsiteX110" fmla="*/ 13648 w 4804012"/>
              <a:gd name="connsiteY110" fmla="*/ 3782705 h 5747983"/>
              <a:gd name="connsiteX111" fmla="*/ 27296 w 4804012"/>
              <a:gd name="connsiteY111" fmla="*/ 2841009 h 5747983"/>
              <a:gd name="connsiteX112" fmla="*/ 68239 w 4804012"/>
              <a:gd name="connsiteY112" fmla="*/ 2417929 h 5747983"/>
              <a:gd name="connsiteX113" fmla="*/ 54591 w 4804012"/>
              <a:gd name="connsiteY113" fmla="*/ 1940257 h 5747983"/>
              <a:gd name="connsiteX114" fmla="*/ 0 w 4804012"/>
              <a:gd name="connsiteY114" fmla="*/ 1558120 h 5747983"/>
              <a:gd name="connsiteX115" fmla="*/ 27296 w 4804012"/>
              <a:gd name="connsiteY115" fmla="*/ 698311 h 5747983"/>
              <a:gd name="connsiteX116" fmla="*/ 68239 w 4804012"/>
              <a:gd name="connsiteY116" fmla="*/ 398060 h 5747983"/>
              <a:gd name="connsiteX117" fmla="*/ 150126 w 4804012"/>
              <a:gd name="connsiteY117" fmla="*/ 220639 h 5747983"/>
              <a:gd name="connsiteX118" fmla="*/ 204717 w 4804012"/>
              <a:gd name="connsiteY118" fmla="*/ 206991 h 5747983"/>
              <a:gd name="connsiteX119" fmla="*/ 259308 w 4804012"/>
              <a:gd name="connsiteY119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318566 w 4804012"/>
              <a:gd name="connsiteY19" fmla="*/ 2028807 h 5747983"/>
              <a:gd name="connsiteX20" fmla="*/ 2349663 w 4804012"/>
              <a:gd name="connsiteY20" fmla="*/ 2159906 h 5747983"/>
              <a:gd name="connsiteX21" fmla="*/ 2678606 w 4804012"/>
              <a:gd name="connsiteY21" fmla="*/ 2244831 h 5747983"/>
              <a:gd name="connsiteX22" fmla="*/ 3686718 w 4804012"/>
              <a:gd name="connsiteY22" fmla="*/ 1956799 h 5747983"/>
              <a:gd name="connsiteX23" fmla="*/ 4406798 w 4804012"/>
              <a:gd name="connsiteY23" fmla="*/ 804671 h 5747983"/>
              <a:gd name="connsiteX24" fmla="*/ 4353636 w 4804012"/>
              <a:gd name="connsiteY24" fmla="*/ 848436 h 5747983"/>
              <a:gd name="connsiteX25" fmla="*/ 4367284 w 4804012"/>
              <a:gd name="connsiteY25" fmla="*/ 889380 h 5747983"/>
              <a:gd name="connsiteX26" fmla="*/ 4394579 w 4804012"/>
              <a:gd name="connsiteY26" fmla="*/ 930323 h 5747983"/>
              <a:gd name="connsiteX27" fmla="*/ 4408227 w 4804012"/>
              <a:gd name="connsiteY27" fmla="*/ 984914 h 5747983"/>
              <a:gd name="connsiteX28" fmla="*/ 4435523 w 4804012"/>
              <a:gd name="connsiteY28" fmla="*/ 1080448 h 5747983"/>
              <a:gd name="connsiteX29" fmla="*/ 4421875 w 4804012"/>
              <a:gd name="connsiteY29" fmla="*/ 1230574 h 5747983"/>
              <a:gd name="connsiteX30" fmla="*/ 4408227 w 4804012"/>
              <a:gd name="connsiteY30" fmla="*/ 1285165 h 5747983"/>
              <a:gd name="connsiteX31" fmla="*/ 4367284 w 4804012"/>
              <a:gd name="connsiteY31" fmla="*/ 1326108 h 5747983"/>
              <a:gd name="connsiteX32" fmla="*/ 4353636 w 4804012"/>
              <a:gd name="connsiteY32" fmla="*/ 1367051 h 5747983"/>
              <a:gd name="connsiteX33" fmla="*/ 4339988 w 4804012"/>
              <a:gd name="connsiteY33" fmla="*/ 1421642 h 5747983"/>
              <a:gd name="connsiteX34" fmla="*/ 4312693 w 4804012"/>
              <a:gd name="connsiteY34" fmla="*/ 1462586 h 5747983"/>
              <a:gd name="connsiteX35" fmla="*/ 4326340 w 4804012"/>
              <a:gd name="connsiteY35" fmla="*/ 1653654 h 5747983"/>
              <a:gd name="connsiteX36" fmla="*/ 4339988 w 4804012"/>
              <a:gd name="connsiteY36" fmla="*/ 1721893 h 5747983"/>
              <a:gd name="connsiteX37" fmla="*/ 4353636 w 4804012"/>
              <a:gd name="connsiteY37" fmla="*/ 2226860 h 5747983"/>
              <a:gd name="connsiteX38" fmla="*/ 4380931 w 4804012"/>
              <a:gd name="connsiteY38" fmla="*/ 2281451 h 5747983"/>
              <a:gd name="connsiteX39" fmla="*/ 4394579 w 4804012"/>
              <a:gd name="connsiteY39" fmla="*/ 2322394 h 5747983"/>
              <a:gd name="connsiteX40" fmla="*/ 4476466 w 4804012"/>
              <a:gd name="connsiteY40" fmla="*/ 2472520 h 5747983"/>
              <a:gd name="connsiteX41" fmla="*/ 4517409 w 4804012"/>
              <a:gd name="connsiteY41" fmla="*/ 2595350 h 5747983"/>
              <a:gd name="connsiteX42" fmla="*/ 4531057 w 4804012"/>
              <a:gd name="connsiteY42" fmla="*/ 2636293 h 5747983"/>
              <a:gd name="connsiteX43" fmla="*/ 4558352 w 4804012"/>
              <a:gd name="connsiteY43" fmla="*/ 2690884 h 5747983"/>
              <a:gd name="connsiteX44" fmla="*/ 4626591 w 4804012"/>
              <a:gd name="connsiteY44" fmla="*/ 2841009 h 5747983"/>
              <a:gd name="connsiteX45" fmla="*/ 4667534 w 4804012"/>
              <a:gd name="connsiteY45" fmla="*/ 2881953 h 5747983"/>
              <a:gd name="connsiteX46" fmla="*/ 4722126 w 4804012"/>
              <a:gd name="connsiteY46" fmla="*/ 3045726 h 5747983"/>
              <a:gd name="connsiteX47" fmla="*/ 4776717 w 4804012"/>
              <a:gd name="connsiteY47" fmla="*/ 3250442 h 5747983"/>
              <a:gd name="connsiteX48" fmla="*/ 4804012 w 4804012"/>
              <a:gd name="connsiteY48" fmla="*/ 3305033 h 5747983"/>
              <a:gd name="connsiteX49" fmla="*/ 4776717 w 4804012"/>
              <a:gd name="connsiteY49" fmla="*/ 3796353 h 5747983"/>
              <a:gd name="connsiteX50" fmla="*/ 4749421 w 4804012"/>
              <a:gd name="connsiteY50" fmla="*/ 3960126 h 5747983"/>
              <a:gd name="connsiteX51" fmla="*/ 4735773 w 4804012"/>
              <a:gd name="connsiteY51" fmla="*/ 4028365 h 5747983"/>
              <a:gd name="connsiteX52" fmla="*/ 4708478 w 4804012"/>
              <a:gd name="connsiteY52" fmla="*/ 4082956 h 5747983"/>
              <a:gd name="connsiteX53" fmla="*/ 4667534 w 4804012"/>
              <a:gd name="connsiteY53" fmla="*/ 4178490 h 5747983"/>
              <a:gd name="connsiteX54" fmla="*/ 4694830 w 4804012"/>
              <a:gd name="connsiteY54" fmla="*/ 4383206 h 5747983"/>
              <a:gd name="connsiteX55" fmla="*/ 4708478 w 4804012"/>
              <a:gd name="connsiteY55" fmla="*/ 4437797 h 5747983"/>
              <a:gd name="connsiteX56" fmla="*/ 4735773 w 4804012"/>
              <a:gd name="connsiteY56" fmla="*/ 4587923 h 5747983"/>
              <a:gd name="connsiteX57" fmla="*/ 4708478 w 4804012"/>
              <a:gd name="connsiteY57" fmla="*/ 4656162 h 5747983"/>
              <a:gd name="connsiteX58" fmla="*/ 4694830 w 4804012"/>
              <a:gd name="connsiteY58" fmla="*/ 4697105 h 5747983"/>
              <a:gd name="connsiteX59" fmla="*/ 4653887 w 4804012"/>
              <a:gd name="connsiteY59" fmla="*/ 4710753 h 5747983"/>
              <a:gd name="connsiteX60" fmla="*/ 4640239 w 4804012"/>
              <a:gd name="connsiteY60" fmla="*/ 4751696 h 5747983"/>
              <a:gd name="connsiteX61" fmla="*/ 4626591 w 4804012"/>
              <a:gd name="connsiteY61" fmla="*/ 4806287 h 5747983"/>
              <a:gd name="connsiteX62" fmla="*/ 4585648 w 4804012"/>
              <a:gd name="connsiteY62" fmla="*/ 4833583 h 5747983"/>
              <a:gd name="connsiteX63" fmla="*/ 4572000 w 4804012"/>
              <a:gd name="connsiteY63" fmla="*/ 4888174 h 5747983"/>
              <a:gd name="connsiteX64" fmla="*/ 4503761 w 4804012"/>
              <a:gd name="connsiteY64" fmla="*/ 4970060 h 5747983"/>
              <a:gd name="connsiteX65" fmla="*/ 4449170 w 4804012"/>
              <a:gd name="connsiteY65" fmla="*/ 5065594 h 5747983"/>
              <a:gd name="connsiteX66" fmla="*/ 4408227 w 4804012"/>
              <a:gd name="connsiteY66" fmla="*/ 5106538 h 5747983"/>
              <a:gd name="connsiteX67" fmla="*/ 4367284 w 4804012"/>
              <a:gd name="connsiteY67" fmla="*/ 5161129 h 5747983"/>
              <a:gd name="connsiteX68" fmla="*/ 4353636 w 4804012"/>
              <a:gd name="connsiteY68" fmla="*/ 5215720 h 5747983"/>
              <a:gd name="connsiteX69" fmla="*/ 4230806 w 4804012"/>
              <a:gd name="connsiteY69" fmla="*/ 5324902 h 5747983"/>
              <a:gd name="connsiteX70" fmla="*/ 4217158 w 4804012"/>
              <a:gd name="connsiteY70" fmla="*/ 5365845 h 5747983"/>
              <a:gd name="connsiteX71" fmla="*/ 4067033 w 4804012"/>
              <a:gd name="connsiteY71" fmla="*/ 5488675 h 5747983"/>
              <a:gd name="connsiteX72" fmla="*/ 4012442 w 4804012"/>
              <a:gd name="connsiteY72" fmla="*/ 5515971 h 5747983"/>
              <a:gd name="connsiteX73" fmla="*/ 3916908 w 4804012"/>
              <a:gd name="connsiteY73" fmla="*/ 5570562 h 5747983"/>
              <a:gd name="connsiteX74" fmla="*/ 3862317 w 4804012"/>
              <a:gd name="connsiteY74" fmla="*/ 5584209 h 5747983"/>
              <a:gd name="connsiteX75" fmla="*/ 3725839 w 4804012"/>
              <a:gd name="connsiteY75" fmla="*/ 5625153 h 5747983"/>
              <a:gd name="connsiteX76" fmla="*/ 3466531 w 4804012"/>
              <a:gd name="connsiteY76" fmla="*/ 5666096 h 5747983"/>
              <a:gd name="connsiteX77" fmla="*/ 3384645 w 4804012"/>
              <a:gd name="connsiteY77" fmla="*/ 5693391 h 5747983"/>
              <a:gd name="connsiteX78" fmla="*/ 2920621 w 4804012"/>
              <a:gd name="connsiteY78" fmla="*/ 5747983 h 5747983"/>
              <a:gd name="connsiteX79" fmla="*/ 2565779 w 4804012"/>
              <a:gd name="connsiteY79" fmla="*/ 5734335 h 5747983"/>
              <a:gd name="connsiteX80" fmla="*/ 2292824 w 4804012"/>
              <a:gd name="connsiteY80" fmla="*/ 5693391 h 5747983"/>
              <a:gd name="connsiteX81" fmla="*/ 2088108 w 4804012"/>
              <a:gd name="connsiteY81" fmla="*/ 5652448 h 5747983"/>
              <a:gd name="connsiteX82" fmla="*/ 1883391 w 4804012"/>
              <a:gd name="connsiteY82" fmla="*/ 5611505 h 5747983"/>
              <a:gd name="connsiteX83" fmla="*/ 1842448 w 4804012"/>
              <a:gd name="connsiteY83" fmla="*/ 5584209 h 5747983"/>
              <a:gd name="connsiteX84" fmla="*/ 1787857 w 4804012"/>
              <a:gd name="connsiteY84" fmla="*/ 5556914 h 5747983"/>
              <a:gd name="connsiteX85" fmla="*/ 1678675 w 4804012"/>
              <a:gd name="connsiteY85" fmla="*/ 5529618 h 5747983"/>
              <a:gd name="connsiteX86" fmla="*/ 1637731 w 4804012"/>
              <a:gd name="connsiteY86" fmla="*/ 5502323 h 5747983"/>
              <a:gd name="connsiteX87" fmla="*/ 1514902 w 4804012"/>
              <a:gd name="connsiteY87" fmla="*/ 5461380 h 5747983"/>
              <a:gd name="connsiteX88" fmla="*/ 1419367 w 4804012"/>
              <a:gd name="connsiteY88" fmla="*/ 5420436 h 5747983"/>
              <a:gd name="connsiteX89" fmla="*/ 1282890 w 4804012"/>
              <a:gd name="connsiteY89" fmla="*/ 5352197 h 5747983"/>
              <a:gd name="connsiteX90" fmla="*/ 1187355 w 4804012"/>
              <a:gd name="connsiteY90" fmla="*/ 5283959 h 5747983"/>
              <a:gd name="connsiteX91" fmla="*/ 1146412 w 4804012"/>
              <a:gd name="connsiteY91" fmla="*/ 5270311 h 5747983"/>
              <a:gd name="connsiteX92" fmla="*/ 1050878 w 4804012"/>
              <a:gd name="connsiteY92" fmla="*/ 5229368 h 5747983"/>
              <a:gd name="connsiteX93" fmla="*/ 996287 w 4804012"/>
              <a:gd name="connsiteY93" fmla="*/ 5202072 h 5747983"/>
              <a:gd name="connsiteX94" fmla="*/ 955343 w 4804012"/>
              <a:gd name="connsiteY94" fmla="*/ 5188424 h 5747983"/>
              <a:gd name="connsiteX95" fmla="*/ 887105 w 4804012"/>
              <a:gd name="connsiteY95" fmla="*/ 5106538 h 5747983"/>
              <a:gd name="connsiteX96" fmla="*/ 777923 w 4804012"/>
              <a:gd name="connsiteY96" fmla="*/ 4983708 h 5747983"/>
              <a:gd name="connsiteX97" fmla="*/ 736979 w 4804012"/>
              <a:gd name="connsiteY97" fmla="*/ 4956412 h 5747983"/>
              <a:gd name="connsiteX98" fmla="*/ 641445 w 4804012"/>
              <a:gd name="connsiteY98" fmla="*/ 4874526 h 5747983"/>
              <a:gd name="connsiteX99" fmla="*/ 600502 w 4804012"/>
              <a:gd name="connsiteY99" fmla="*/ 4860878 h 5747983"/>
              <a:gd name="connsiteX100" fmla="*/ 532263 w 4804012"/>
              <a:gd name="connsiteY100" fmla="*/ 4778991 h 5747983"/>
              <a:gd name="connsiteX101" fmla="*/ 450376 w 4804012"/>
              <a:gd name="connsiteY101" fmla="*/ 4710753 h 5747983"/>
              <a:gd name="connsiteX102" fmla="*/ 395785 w 4804012"/>
              <a:gd name="connsiteY102" fmla="*/ 4628866 h 5747983"/>
              <a:gd name="connsiteX103" fmla="*/ 354842 w 4804012"/>
              <a:gd name="connsiteY103" fmla="*/ 4519684 h 5747983"/>
              <a:gd name="connsiteX104" fmla="*/ 327546 w 4804012"/>
              <a:gd name="connsiteY104" fmla="*/ 4478741 h 5747983"/>
              <a:gd name="connsiteX105" fmla="*/ 313899 w 4804012"/>
              <a:gd name="connsiteY105" fmla="*/ 4437797 h 5747983"/>
              <a:gd name="connsiteX106" fmla="*/ 286603 w 4804012"/>
              <a:gd name="connsiteY106" fmla="*/ 4383206 h 5747983"/>
              <a:gd name="connsiteX107" fmla="*/ 245660 w 4804012"/>
              <a:gd name="connsiteY107" fmla="*/ 4274024 h 5747983"/>
              <a:gd name="connsiteX108" fmla="*/ 204717 w 4804012"/>
              <a:gd name="connsiteY108" fmla="*/ 4233081 h 5747983"/>
              <a:gd name="connsiteX109" fmla="*/ 136478 w 4804012"/>
              <a:gd name="connsiteY109" fmla="*/ 4110251 h 5747983"/>
              <a:gd name="connsiteX110" fmla="*/ 95534 w 4804012"/>
              <a:gd name="connsiteY110" fmla="*/ 4082956 h 5747983"/>
              <a:gd name="connsiteX111" fmla="*/ 13648 w 4804012"/>
              <a:gd name="connsiteY111" fmla="*/ 3782705 h 5747983"/>
              <a:gd name="connsiteX112" fmla="*/ 27296 w 4804012"/>
              <a:gd name="connsiteY112" fmla="*/ 2841009 h 5747983"/>
              <a:gd name="connsiteX113" fmla="*/ 68239 w 4804012"/>
              <a:gd name="connsiteY113" fmla="*/ 2417929 h 5747983"/>
              <a:gd name="connsiteX114" fmla="*/ 54591 w 4804012"/>
              <a:gd name="connsiteY114" fmla="*/ 1940257 h 5747983"/>
              <a:gd name="connsiteX115" fmla="*/ 0 w 4804012"/>
              <a:gd name="connsiteY115" fmla="*/ 1558120 h 5747983"/>
              <a:gd name="connsiteX116" fmla="*/ 27296 w 4804012"/>
              <a:gd name="connsiteY116" fmla="*/ 698311 h 5747983"/>
              <a:gd name="connsiteX117" fmla="*/ 68239 w 4804012"/>
              <a:gd name="connsiteY117" fmla="*/ 398060 h 5747983"/>
              <a:gd name="connsiteX118" fmla="*/ 150126 w 4804012"/>
              <a:gd name="connsiteY118" fmla="*/ 220639 h 5747983"/>
              <a:gd name="connsiteX119" fmla="*/ 204717 w 4804012"/>
              <a:gd name="connsiteY119" fmla="*/ 206991 h 5747983"/>
              <a:gd name="connsiteX120" fmla="*/ 259308 w 4804012"/>
              <a:gd name="connsiteY120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349663 w 4804012"/>
              <a:gd name="connsiteY21" fmla="*/ 2159906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2678606 w 4804012"/>
              <a:gd name="connsiteY22" fmla="*/ 2244831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06598 w 4804012"/>
              <a:gd name="connsiteY21" fmla="*/ 2172823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532863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614710 w 4804012"/>
              <a:gd name="connsiteY22" fmla="*/ 2100815 h 5747983"/>
              <a:gd name="connsiteX23" fmla="*/ 3686718 w 4804012"/>
              <a:gd name="connsiteY23" fmla="*/ 1956799 h 5747983"/>
              <a:gd name="connsiteX24" fmla="*/ 4406798 w 4804012"/>
              <a:gd name="connsiteY24" fmla="*/ 804671 h 5747983"/>
              <a:gd name="connsiteX25" fmla="*/ 4353636 w 4804012"/>
              <a:gd name="connsiteY25" fmla="*/ 848436 h 5747983"/>
              <a:gd name="connsiteX26" fmla="*/ 4367284 w 4804012"/>
              <a:gd name="connsiteY26" fmla="*/ 889380 h 5747983"/>
              <a:gd name="connsiteX27" fmla="*/ 4394579 w 4804012"/>
              <a:gd name="connsiteY27" fmla="*/ 930323 h 5747983"/>
              <a:gd name="connsiteX28" fmla="*/ 4408227 w 4804012"/>
              <a:gd name="connsiteY28" fmla="*/ 984914 h 5747983"/>
              <a:gd name="connsiteX29" fmla="*/ 4435523 w 4804012"/>
              <a:gd name="connsiteY29" fmla="*/ 1080448 h 5747983"/>
              <a:gd name="connsiteX30" fmla="*/ 4421875 w 4804012"/>
              <a:gd name="connsiteY30" fmla="*/ 1230574 h 5747983"/>
              <a:gd name="connsiteX31" fmla="*/ 4408227 w 4804012"/>
              <a:gd name="connsiteY31" fmla="*/ 1285165 h 5747983"/>
              <a:gd name="connsiteX32" fmla="*/ 4367284 w 4804012"/>
              <a:gd name="connsiteY32" fmla="*/ 1326108 h 5747983"/>
              <a:gd name="connsiteX33" fmla="*/ 4353636 w 4804012"/>
              <a:gd name="connsiteY33" fmla="*/ 1367051 h 5747983"/>
              <a:gd name="connsiteX34" fmla="*/ 4339988 w 4804012"/>
              <a:gd name="connsiteY34" fmla="*/ 1421642 h 5747983"/>
              <a:gd name="connsiteX35" fmla="*/ 4312693 w 4804012"/>
              <a:gd name="connsiteY35" fmla="*/ 1462586 h 5747983"/>
              <a:gd name="connsiteX36" fmla="*/ 4326340 w 4804012"/>
              <a:gd name="connsiteY36" fmla="*/ 1653654 h 5747983"/>
              <a:gd name="connsiteX37" fmla="*/ 4339988 w 4804012"/>
              <a:gd name="connsiteY37" fmla="*/ 1721893 h 5747983"/>
              <a:gd name="connsiteX38" fmla="*/ 4353636 w 4804012"/>
              <a:gd name="connsiteY38" fmla="*/ 2226860 h 5747983"/>
              <a:gd name="connsiteX39" fmla="*/ 4380931 w 4804012"/>
              <a:gd name="connsiteY39" fmla="*/ 2281451 h 5747983"/>
              <a:gd name="connsiteX40" fmla="*/ 4394579 w 4804012"/>
              <a:gd name="connsiteY40" fmla="*/ 2322394 h 5747983"/>
              <a:gd name="connsiteX41" fmla="*/ 4476466 w 4804012"/>
              <a:gd name="connsiteY41" fmla="*/ 2472520 h 5747983"/>
              <a:gd name="connsiteX42" fmla="*/ 4517409 w 4804012"/>
              <a:gd name="connsiteY42" fmla="*/ 2595350 h 5747983"/>
              <a:gd name="connsiteX43" fmla="*/ 4531057 w 4804012"/>
              <a:gd name="connsiteY43" fmla="*/ 2636293 h 5747983"/>
              <a:gd name="connsiteX44" fmla="*/ 4558352 w 4804012"/>
              <a:gd name="connsiteY44" fmla="*/ 2690884 h 5747983"/>
              <a:gd name="connsiteX45" fmla="*/ 4626591 w 4804012"/>
              <a:gd name="connsiteY45" fmla="*/ 2841009 h 5747983"/>
              <a:gd name="connsiteX46" fmla="*/ 4667534 w 4804012"/>
              <a:gd name="connsiteY46" fmla="*/ 2881953 h 5747983"/>
              <a:gd name="connsiteX47" fmla="*/ 4722126 w 4804012"/>
              <a:gd name="connsiteY47" fmla="*/ 3045726 h 5747983"/>
              <a:gd name="connsiteX48" fmla="*/ 4776717 w 4804012"/>
              <a:gd name="connsiteY48" fmla="*/ 3250442 h 5747983"/>
              <a:gd name="connsiteX49" fmla="*/ 4804012 w 4804012"/>
              <a:gd name="connsiteY49" fmla="*/ 3305033 h 5747983"/>
              <a:gd name="connsiteX50" fmla="*/ 4776717 w 4804012"/>
              <a:gd name="connsiteY50" fmla="*/ 3796353 h 5747983"/>
              <a:gd name="connsiteX51" fmla="*/ 4749421 w 4804012"/>
              <a:gd name="connsiteY51" fmla="*/ 3960126 h 5747983"/>
              <a:gd name="connsiteX52" fmla="*/ 4735773 w 4804012"/>
              <a:gd name="connsiteY52" fmla="*/ 4028365 h 5747983"/>
              <a:gd name="connsiteX53" fmla="*/ 4708478 w 4804012"/>
              <a:gd name="connsiteY53" fmla="*/ 4082956 h 5747983"/>
              <a:gd name="connsiteX54" fmla="*/ 4667534 w 4804012"/>
              <a:gd name="connsiteY54" fmla="*/ 4178490 h 5747983"/>
              <a:gd name="connsiteX55" fmla="*/ 4694830 w 4804012"/>
              <a:gd name="connsiteY55" fmla="*/ 4383206 h 5747983"/>
              <a:gd name="connsiteX56" fmla="*/ 4708478 w 4804012"/>
              <a:gd name="connsiteY56" fmla="*/ 4437797 h 5747983"/>
              <a:gd name="connsiteX57" fmla="*/ 4735773 w 4804012"/>
              <a:gd name="connsiteY57" fmla="*/ 4587923 h 5747983"/>
              <a:gd name="connsiteX58" fmla="*/ 4708478 w 4804012"/>
              <a:gd name="connsiteY58" fmla="*/ 4656162 h 5747983"/>
              <a:gd name="connsiteX59" fmla="*/ 4694830 w 4804012"/>
              <a:gd name="connsiteY59" fmla="*/ 4697105 h 5747983"/>
              <a:gd name="connsiteX60" fmla="*/ 4653887 w 4804012"/>
              <a:gd name="connsiteY60" fmla="*/ 4710753 h 5747983"/>
              <a:gd name="connsiteX61" fmla="*/ 4640239 w 4804012"/>
              <a:gd name="connsiteY61" fmla="*/ 4751696 h 5747983"/>
              <a:gd name="connsiteX62" fmla="*/ 4626591 w 4804012"/>
              <a:gd name="connsiteY62" fmla="*/ 4806287 h 5747983"/>
              <a:gd name="connsiteX63" fmla="*/ 4585648 w 4804012"/>
              <a:gd name="connsiteY63" fmla="*/ 4833583 h 5747983"/>
              <a:gd name="connsiteX64" fmla="*/ 4572000 w 4804012"/>
              <a:gd name="connsiteY64" fmla="*/ 4888174 h 5747983"/>
              <a:gd name="connsiteX65" fmla="*/ 4503761 w 4804012"/>
              <a:gd name="connsiteY65" fmla="*/ 4970060 h 5747983"/>
              <a:gd name="connsiteX66" fmla="*/ 4449170 w 4804012"/>
              <a:gd name="connsiteY66" fmla="*/ 5065594 h 5747983"/>
              <a:gd name="connsiteX67" fmla="*/ 4408227 w 4804012"/>
              <a:gd name="connsiteY67" fmla="*/ 5106538 h 5747983"/>
              <a:gd name="connsiteX68" fmla="*/ 4367284 w 4804012"/>
              <a:gd name="connsiteY68" fmla="*/ 5161129 h 5747983"/>
              <a:gd name="connsiteX69" fmla="*/ 4353636 w 4804012"/>
              <a:gd name="connsiteY69" fmla="*/ 5215720 h 5747983"/>
              <a:gd name="connsiteX70" fmla="*/ 4230806 w 4804012"/>
              <a:gd name="connsiteY70" fmla="*/ 5324902 h 5747983"/>
              <a:gd name="connsiteX71" fmla="*/ 4217158 w 4804012"/>
              <a:gd name="connsiteY71" fmla="*/ 5365845 h 5747983"/>
              <a:gd name="connsiteX72" fmla="*/ 4067033 w 4804012"/>
              <a:gd name="connsiteY72" fmla="*/ 5488675 h 5747983"/>
              <a:gd name="connsiteX73" fmla="*/ 4012442 w 4804012"/>
              <a:gd name="connsiteY73" fmla="*/ 5515971 h 5747983"/>
              <a:gd name="connsiteX74" fmla="*/ 3916908 w 4804012"/>
              <a:gd name="connsiteY74" fmla="*/ 5570562 h 5747983"/>
              <a:gd name="connsiteX75" fmla="*/ 3862317 w 4804012"/>
              <a:gd name="connsiteY75" fmla="*/ 5584209 h 5747983"/>
              <a:gd name="connsiteX76" fmla="*/ 3725839 w 4804012"/>
              <a:gd name="connsiteY76" fmla="*/ 5625153 h 5747983"/>
              <a:gd name="connsiteX77" fmla="*/ 3466531 w 4804012"/>
              <a:gd name="connsiteY77" fmla="*/ 5666096 h 5747983"/>
              <a:gd name="connsiteX78" fmla="*/ 3384645 w 4804012"/>
              <a:gd name="connsiteY78" fmla="*/ 5693391 h 5747983"/>
              <a:gd name="connsiteX79" fmla="*/ 2920621 w 4804012"/>
              <a:gd name="connsiteY79" fmla="*/ 5747983 h 5747983"/>
              <a:gd name="connsiteX80" fmla="*/ 2565779 w 4804012"/>
              <a:gd name="connsiteY80" fmla="*/ 5734335 h 5747983"/>
              <a:gd name="connsiteX81" fmla="*/ 2292824 w 4804012"/>
              <a:gd name="connsiteY81" fmla="*/ 5693391 h 5747983"/>
              <a:gd name="connsiteX82" fmla="*/ 2088108 w 4804012"/>
              <a:gd name="connsiteY82" fmla="*/ 5652448 h 5747983"/>
              <a:gd name="connsiteX83" fmla="*/ 1883391 w 4804012"/>
              <a:gd name="connsiteY83" fmla="*/ 5611505 h 5747983"/>
              <a:gd name="connsiteX84" fmla="*/ 1842448 w 4804012"/>
              <a:gd name="connsiteY84" fmla="*/ 5584209 h 5747983"/>
              <a:gd name="connsiteX85" fmla="*/ 1787857 w 4804012"/>
              <a:gd name="connsiteY85" fmla="*/ 5556914 h 5747983"/>
              <a:gd name="connsiteX86" fmla="*/ 1678675 w 4804012"/>
              <a:gd name="connsiteY86" fmla="*/ 5529618 h 5747983"/>
              <a:gd name="connsiteX87" fmla="*/ 1637731 w 4804012"/>
              <a:gd name="connsiteY87" fmla="*/ 5502323 h 5747983"/>
              <a:gd name="connsiteX88" fmla="*/ 1514902 w 4804012"/>
              <a:gd name="connsiteY88" fmla="*/ 5461380 h 5747983"/>
              <a:gd name="connsiteX89" fmla="*/ 1419367 w 4804012"/>
              <a:gd name="connsiteY89" fmla="*/ 5420436 h 5747983"/>
              <a:gd name="connsiteX90" fmla="*/ 1282890 w 4804012"/>
              <a:gd name="connsiteY90" fmla="*/ 5352197 h 5747983"/>
              <a:gd name="connsiteX91" fmla="*/ 1187355 w 4804012"/>
              <a:gd name="connsiteY91" fmla="*/ 5283959 h 5747983"/>
              <a:gd name="connsiteX92" fmla="*/ 1146412 w 4804012"/>
              <a:gd name="connsiteY92" fmla="*/ 5270311 h 5747983"/>
              <a:gd name="connsiteX93" fmla="*/ 1050878 w 4804012"/>
              <a:gd name="connsiteY93" fmla="*/ 5229368 h 5747983"/>
              <a:gd name="connsiteX94" fmla="*/ 996287 w 4804012"/>
              <a:gd name="connsiteY94" fmla="*/ 5202072 h 5747983"/>
              <a:gd name="connsiteX95" fmla="*/ 955343 w 4804012"/>
              <a:gd name="connsiteY95" fmla="*/ 5188424 h 5747983"/>
              <a:gd name="connsiteX96" fmla="*/ 887105 w 4804012"/>
              <a:gd name="connsiteY96" fmla="*/ 5106538 h 5747983"/>
              <a:gd name="connsiteX97" fmla="*/ 777923 w 4804012"/>
              <a:gd name="connsiteY97" fmla="*/ 4983708 h 5747983"/>
              <a:gd name="connsiteX98" fmla="*/ 736979 w 4804012"/>
              <a:gd name="connsiteY98" fmla="*/ 4956412 h 5747983"/>
              <a:gd name="connsiteX99" fmla="*/ 641445 w 4804012"/>
              <a:gd name="connsiteY99" fmla="*/ 4874526 h 5747983"/>
              <a:gd name="connsiteX100" fmla="*/ 600502 w 4804012"/>
              <a:gd name="connsiteY100" fmla="*/ 4860878 h 5747983"/>
              <a:gd name="connsiteX101" fmla="*/ 532263 w 4804012"/>
              <a:gd name="connsiteY101" fmla="*/ 4778991 h 5747983"/>
              <a:gd name="connsiteX102" fmla="*/ 450376 w 4804012"/>
              <a:gd name="connsiteY102" fmla="*/ 4710753 h 5747983"/>
              <a:gd name="connsiteX103" fmla="*/ 395785 w 4804012"/>
              <a:gd name="connsiteY103" fmla="*/ 4628866 h 5747983"/>
              <a:gd name="connsiteX104" fmla="*/ 354842 w 4804012"/>
              <a:gd name="connsiteY104" fmla="*/ 4519684 h 5747983"/>
              <a:gd name="connsiteX105" fmla="*/ 327546 w 4804012"/>
              <a:gd name="connsiteY105" fmla="*/ 4478741 h 5747983"/>
              <a:gd name="connsiteX106" fmla="*/ 313899 w 4804012"/>
              <a:gd name="connsiteY106" fmla="*/ 4437797 h 5747983"/>
              <a:gd name="connsiteX107" fmla="*/ 286603 w 4804012"/>
              <a:gd name="connsiteY107" fmla="*/ 4383206 h 5747983"/>
              <a:gd name="connsiteX108" fmla="*/ 245660 w 4804012"/>
              <a:gd name="connsiteY108" fmla="*/ 4274024 h 5747983"/>
              <a:gd name="connsiteX109" fmla="*/ 204717 w 4804012"/>
              <a:gd name="connsiteY109" fmla="*/ 4233081 h 5747983"/>
              <a:gd name="connsiteX110" fmla="*/ 136478 w 4804012"/>
              <a:gd name="connsiteY110" fmla="*/ 4110251 h 5747983"/>
              <a:gd name="connsiteX111" fmla="*/ 95534 w 4804012"/>
              <a:gd name="connsiteY111" fmla="*/ 4082956 h 5747983"/>
              <a:gd name="connsiteX112" fmla="*/ 13648 w 4804012"/>
              <a:gd name="connsiteY112" fmla="*/ 3782705 h 5747983"/>
              <a:gd name="connsiteX113" fmla="*/ 27296 w 4804012"/>
              <a:gd name="connsiteY113" fmla="*/ 2841009 h 5747983"/>
              <a:gd name="connsiteX114" fmla="*/ 68239 w 4804012"/>
              <a:gd name="connsiteY114" fmla="*/ 2417929 h 5747983"/>
              <a:gd name="connsiteX115" fmla="*/ 54591 w 4804012"/>
              <a:gd name="connsiteY115" fmla="*/ 1940257 h 5747983"/>
              <a:gd name="connsiteX116" fmla="*/ 0 w 4804012"/>
              <a:gd name="connsiteY116" fmla="*/ 1558120 h 5747983"/>
              <a:gd name="connsiteX117" fmla="*/ 27296 w 4804012"/>
              <a:gd name="connsiteY117" fmla="*/ 698311 h 5747983"/>
              <a:gd name="connsiteX118" fmla="*/ 68239 w 4804012"/>
              <a:gd name="connsiteY118" fmla="*/ 398060 h 5747983"/>
              <a:gd name="connsiteX119" fmla="*/ 150126 w 4804012"/>
              <a:gd name="connsiteY119" fmla="*/ 220639 h 5747983"/>
              <a:gd name="connsiteX120" fmla="*/ 204717 w 4804012"/>
              <a:gd name="connsiteY120" fmla="*/ 206991 h 5747983"/>
              <a:gd name="connsiteX121" fmla="*/ 259308 w 4804012"/>
              <a:gd name="connsiteY121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86718 w 4804012"/>
              <a:gd name="connsiteY24" fmla="*/ 1956799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614710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542702 w 4804012"/>
              <a:gd name="connsiteY24" fmla="*/ 1740775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614710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72823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678606 w 4804012"/>
              <a:gd name="connsiteY21" fmla="*/ 2244831 h 5747983"/>
              <a:gd name="connsiteX22" fmla="*/ 3182662 w 4804012"/>
              <a:gd name="connsiteY22" fmla="*/ 2244831 h 5747983"/>
              <a:gd name="connsiteX23" fmla="*/ 3470694 w 4804012"/>
              <a:gd name="connsiteY23" fmla="*/ 2100815 h 5747983"/>
              <a:gd name="connsiteX24" fmla="*/ 3326678 w 4804012"/>
              <a:gd name="connsiteY24" fmla="*/ 1812783 h 5747983"/>
              <a:gd name="connsiteX25" fmla="*/ 4406798 w 4804012"/>
              <a:gd name="connsiteY25" fmla="*/ 804671 h 5747983"/>
              <a:gd name="connsiteX26" fmla="*/ 4353636 w 4804012"/>
              <a:gd name="connsiteY26" fmla="*/ 848436 h 5747983"/>
              <a:gd name="connsiteX27" fmla="*/ 4367284 w 4804012"/>
              <a:gd name="connsiteY27" fmla="*/ 889380 h 5747983"/>
              <a:gd name="connsiteX28" fmla="*/ 4394579 w 4804012"/>
              <a:gd name="connsiteY28" fmla="*/ 930323 h 5747983"/>
              <a:gd name="connsiteX29" fmla="*/ 4408227 w 4804012"/>
              <a:gd name="connsiteY29" fmla="*/ 984914 h 5747983"/>
              <a:gd name="connsiteX30" fmla="*/ 4435523 w 4804012"/>
              <a:gd name="connsiteY30" fmla="*/ 1080448 h 5747983"/>
              <a:gd name="connsiteX31" fmla="*/ 4421875 w 4804012"/>
              <a:gd name="connsiteY31" fmla="*/ 1230574 h 5747983"/>
              <a:gd name="connsiteX32" fmla="*/ 4408227 w 4804012"/>
              <a:gd name="connsiteY32" fmla="*/ 1285165 h 5747983"/>
              <a:gd name="connsiteX33" fmla="*/ 4367284 w 4804012"/>
              <a:gd name="connsiteY33" fmla="*/ 1326108 h 5747983"/>
              <a:gd name="connsiteX34" fmla="*/ 4353636 w 4804012"/>
              <a:gd name="connsiteY34" fmla="*/ 1367051 h 5747983"/>
              <a:gd name="connsiteX35" fmla="*/ 4339988 w 4804012"/>
              <a:gd name="connsiteY35" fmla="*/ 1421642 h 5747983"/>
              <a:gd name="connsiteX36" fmla="*/ 4312693 w 4804012"/>
              <a:gd name="connsiteY36" fmla="*/ 1462586 h 5747983"/>
              <a:gd name="connsiteX37" fmla="*/ 4326340 w 4804012"/>
              <a:gd name="connsiteY37" fmla="*/ 1653654 h 5747983"/>
              <a:gd name="connsiteX38" fmla="*/ 4339988 w 4804012"/>
              <a:gd name="connsiteY38" fmla="*/ 1721893 h 5747983"/>
              <a:gd name="connsiteX39" fmla="*/ 4353636 w 4804012"/>
              <a:gd name="connsiteY39" fmla="*/ 2226860 h 5747983"/>
              <a:gd name="connsiteX40" fmla="*/ 4380931 w 4804012"/>
              <a:gd name="connsiteY40" fmla="*/ 2281451 h 5747983"/>
              <a:gd name="connsiteX41" fmla="*/ 4394579 w 4804012"/>
              <a:gd name="connsiteY41" fmla="*/ 2322394 h 5747983"/>
              <a:gd name="connsiteX42" fmla="*/ 4476466 w 4804012"/>
              <a:gd name="connsiteY42" fmla="*/ 2472520 h 5747983"/>
              <a:gd name="connsiteX43" fmla="*/ 4517409 w 4804012"/>
              <a:gd name="connsiteY43" fmla="*/ 2595350 h 5747983"/>
              <a:gd name="connsiteX44" fmla="*/ 4531057 w 4804012"/>
              <a:gd name="connsiteY44" fmla="*/ 2636293 h 5747983"/>
              <a:gd name="connsiteX45" fmla="*/ 4558352 w 4804012"/>
              <a:gd name="connsiteY45" fmla="*/ 2690884 h 5747983"/>
              <a:gd name="connsiteX46" fmla="*/ 4626591 w 4804012"/>
              <a:gd name="connsiteY46" fmla="*/ 2841009 h 5747983"/>
              <a:gd name="connsiteX47" fmla="*/ 4667534 w 4804012"/>
              <a:gd name="connsiteY47" fmla="*/ 2881953 h 5747983"/>
              <a:gd name="connsiteX48" fmla="*/ 4722126 w 4804012"/>
              <a:gd name="connsiteY48" fmla="*/ 3045726 h 5747983"/>
              <a:gd name="connsiteX49" fmla="*/ 4776717 w 4804012"/>
              <a:gd name="connsiteY49" fmla="*/ 3250442 h 5747983"/>
              <a:gd name="connsiteX50" fmla="*/ 4804012 w 4804012"/>
              <a:gd name="connsiteY50" fmla="*/ 3305033 h 5747983"/>
              <a:gd name="connsiteX51" fmla="*/ 4776717 w 4804012"/>
              <a:gd name="connsiteY51" fmla="*/ 3796353 h 5747983"/>
              <a:gd name="connsiteX52" fmla="*/ 4749421 w 4804012"/>
              <a:gd name="connsiteY52" fmla="*/ 3960126 h 5747983"/>
              <a:gd name="connsiteX53" fmla="*/ 4735773 w 4804012"/>
              <a:gd name="connsiteY53" fmla="*/ 4028365 h 5747983"/>
              <a:gd name="connsiteX54" fmla="*/ 4708478 w 4804012"/>
              <a:gd name="connsiteY54" fmla="*/ 4082956 h 5747983"/>
              <a:gd name="connsiteX55" fmla="*/ 4667534 w 4804012"/>
              <a:gd name="connsiteY55" fmla="*/ 4178490 h 5747983"/>
              <a:gd name="connsiteX56" fmla="*/ 4694830 w 4804012"/>
              <a:gd name="connsiteY56" fmla="*/ 4383206 h 5747983"/>
              <a:gd name="connsiteX57" fmla="*/ 4708478 w 4804012"/>
              <a:gd name="connsiteY57" fmla="*/ 4437797 h 5747983"/>
              <a:gd name="connsiteX58" fmla="*/ 4735773 w 4804012"/>
              <a:gd name="connsiteY58" fmla="*/ 4587923 h 5747983"/>
              <a:gd name="connsiteX59" fmla="*/ 4708478 w 4804012"/>
              <a:gd name="connsiteY59" fmla="*/ 4656162 h 5747983"/>
              <a:gd name="connsiteX60" fmla="*/ 4694830 w 4804012"/>
              <a:gd name="connsiteY60" fmla="*/ 4697105 h 5747983"/>
              <a:gd name="connsiteX61" fmla="*/ 4653887 w 4804012"/>
              <a:gd name="connsiteY61" fmla="*/ 4710753 h 5747983"/>
              <a:gd name="connsiteX62" fmla="*/ 4640239 w 4804012"/>
              <a:gd name="connsiteY62" fmla="*/ 4751696 h 5747983"/>
              <a:gd name="connsiteX63" fmla="*/ 4626591 w 4804012"/>
              <a:gd name="connsiteY63" fmla="*/ 4806287 h 5747983"/>
              <a:gd name="connsiteX64" fmla="*/ 4585648 w 4804012"/>
              <a:gd name="connsiteY64" fmla="*/ 4833583 h 5747983"/>
              <a:gd name="connsiteX65" fmla="*/ 4572000 w 4804012"/>
              <a:gd name="connsiteY65" fmla="*/ 4888174 h 5747983"/>
              <a:gd name="connsiteX66" fmla="*/ 4503761 w 4804012"/>
              <a:gd name="connsiteY66" fmla="*/ 4970060 h 5747983"/>
              <a:gd name="connsiteX67" fmla="*/ 4449170 w 4804012"/>
              <a:gd name="connsiteY67" fmla="*/ 5065594 h 5747983"/>
              <a:gd name="connsiteX68" fmla="*/ 4408227 w 4804012"/>
              <a:gd name="connsiteY68" fmla="*/ 5106538 h 5747983"/>
              <a:gd name="connsiteX69" fmla="*/ 4367284 w 4804012"/>
              <a:gd name="connsiteY69" fmla="*/ 5161129 h 5747983"/>
              <a:gd name="connsiteX70" fmla="*/ 4353636 w 4804012"/>
              <a:gd name="connsiteY70" fmla="*/ 5215720 h 5747983"/>
              <a:gd name="connsiteX71" fmla="*/ 4230806 w 4804012"/>
              <a:gd name="connsiteY71" fmla="*/ 5324902 h 5747983"/>
              <a:gd name="connsiteX72" fmla="*/ 4217158 w 4804012"/>
              <a:gd name="connsiteY72" fmla="*/ 5365845 h 5747983"/>
              <a:gd name="connsiteX73" fmla="*/ 4067033 w 4804012"/>
              <a:gd name="connsiteY73" fmla="*/ 5488675 h 5747983"/>
              <a:gd name="connsiteX74" fmla="*/ 4012442 w 4804012"/>
              <a:gd name="connsiteY74" fmla="*/ 5515971 h 5747983"/>
              <a:gd name="connsiteX75" fmla="*/ 3916908 w 4804012"/>
              <a:gd name="connsiteY75" fmla="*/ 5570562 h 5747983"/>
              <a:gd name="connsiteX76" fmla="*/ 3862317 w 4804012"/>
              <a:gd name="connsiteY76" fmla="*/ 5584209 h 5747983"/>
              <a:gd name="connsiteX77" fmla="*/ 3725839 w 4804012"/>
              <a:gd name="connsiteY77" fmla="*/ 5625153 h 5747983"/>
              <a:gd name="connsiteX78" fmla="*/ 3466531 w 4804012"/>
              <a:gd name="connsiteY78" fmla="*/ 5666096 h 5747983"/>
              <a:gd name="connsiteX79" fmla="*/ 3384645 w 4804012"/>
              <a:gd name="connsiteY79" fmla="*/ 5693391 h 5747983"/>
              <a:gd name="connsiteX80" fmla="*/ 2920621 w 4804012"/>
              <a:gd name="connsiteY80" fmla="*/ 5747983 h 5747983"/>
              <a:gd name="connsiteX81" fmla="*/ 2565779 w 4804012"/>
              <a:gd name="connsiteY81" fmla="*/ 5734335 h 5747983"/>
              <a:gd name="connsiteX82" fmla="*/ 2292824 w 4804012"/>
              <a:gd name="connsiteY82" fmla="*/ 5693391 h 5747983"/>
              <a:gd name="connsiteX83" fmla="*/ 2088108 w 4804012"/>
              <a:gd name="connsiteY83" fmla="*/ 5652448 h 5747983"/>
              <a:gd name="connsiteX84" fmla="*/ 1883391 w 4804012"/>
              <a:gd name="connsiteY84" fmla="*/ 5611505 h 5747983"/>
              <a:gd name="connsiteX85" fmla="*/ 1842448 w 4804012"/>
              <a:gd name="connsiteY85" fmla="*/ 5584209 h 5747983"/>
              <a:gd name="connsiteX86" fmla="*/ 1787857 w 4804012"/>
              <a:gd name="connsiteY86" fmla="*/ 5556914 h 5747983"/>
              <a:gd name="connsiteX87" fmla="*/ 1678675 w 4804012"/>
              <a:gd name="connsiteY87" fmla="*/ 5529618 h 5747983"/>
              <a:gd name="connsiteX88" fmla="*/ 1637731 w 4804012"/>
              <a:gd name="connsiteY88" fmla="*/ 5502323 h 5747983"/>
              <a:gd name="connsiteX89" fmla="*/ 1514902 w 4804012"/>
              <a:gd name="connsiteY89" fmla="*/ 5461380 h 5747983"/>
              <a:gd name="connsiteX90" fmla="*/ 1419367 w 4804012"/>
              <a:gd name="connsiteY90" fmla="*/ 5420436 h 5747983"/>
              <a:gd name="connsiteX91" fmla="*/ 1282890 w 4804012"/>
              <a:gd name="connsiteY91" fmla="*/ 5352197 h 5747983"/>
              <a:gd name="connsiteX92" fmla="*/ 1187355 w 4804012"/>
              <a:gd name="connsiteY92" fmla="*/ 5283959 h 5747983"/>
              <a:gd name="connsiteX93" fmla="*/ 1146412 w 4804012"/>
              <a:gd name="connsiteY93" fmla="*/ 5270311 h 5747983"/>
              <a:gd name="connsiteX94" fmla="*/ 1050878 w 4804012"/>
              <a:gd name="connsiteY94" fmla="*/ 5229368 h 5747983"/>
              <a:gd name="connsiteX95" fmla="*/ 996287 w 4804012"/>
              <a:gd name="connsiteY95" fmla="*/ 5202072 h 5747983"/>
              <a:gd name="connsiteX96" fmla="*/ 955343 w 4804012"/>
              <a:gd name="connsiteY96" fmla="*/ 5188424 h 5747983"/>
              <a:gd name="connsiteX97" fmla="*/ 887105 w 4804012"/>
              <a:gd name="connsiteY97" fmla="*/ 5106538 h 5747983"/>
              <a:gd name="connsiteX98" fmla="*/ 777923 w 4804012"/>
              <a:gd name="connsiteY98" fmla="*/ 4983708 h 5747983"/>
              <a:gd name="connsiteX99" fmla="*/ 736979 w 4804012"/>
              <a:gd name="connsiteY99" fmla="*/ 4956412 h 5747983"/>
              <a:gd name="connsiteX100" fmla="*/ 641445 w 4804012"/>
              <a:gd name="connsiteY100" fmla="*/ 4874526 h 5747983"/>
              <a:gd name="connsiteX101" fmla="*/ 600502 w 4804012"/>
              <a:gd name="connsiteY101" fmla="*/ 4860878 h 5747983"/>
              <a:gd name="connsiteX102" fmla="*/ 532263 w 4804012"/>
              <a:gd name="connsiteY102" fmla="*/ 4778991 h 5747983"/>
              <a:gd name="connsiteX103" fmla="*/ 450376 w 4804012"/>
              <a:gd name="connsiteY103" fmla="*/ 4710753 h 5747983"/>
              <a:gd name="connsiteX104" fmla="*/ 395785 w 4804012"/>
              <a:gd name="connsiteY104" fmla="*/ 4628866 h 5747983"/>
              <a:gd name="connsiteX105" fmla="*/ 354842 w 4804012"/>
              <a:gd name="connsiteY105" fmla="*/ 4519684 h 5747983"/>
              <a:gd name="connsiteX106" fmla="*/ 327546 w 4804012"/>
              <a:gd name="connsiteY106" fmla="*/ 4478741 h 5747983"/>
              <a:gd name="connsiteX107" fmla="*/ 313899 w 4804012"/>
              <a:gd name="connsiteY107" fmla="*/ 4437797 h 5747983"/>
              <a:gd name="connsiteX108" fmla="*/ 286603 w 4804012"/>
              <a:gd name="connsiteY108" fmla="*/ 4383206 h 5747983"/>
              <a:gd name="connsiteX109" fmla="*/ 245660 w 4804012"/>
              <a:gd name="connsiteY109" fmla="*/ 4274024 h 5747983"/>
              <a:gd name="connsiteX110" fmla="*/ 204717 w 4804012"/>
              <a:gd name="connsiteY110" fmla="*/ 4233081 h 5747983"/>
              <a:gd name="connsiteX111" fmla="*/ 136478 w 4804012"/>
              <a:gd name="connsiteY111" fmla="*/ 4110251 h 5747983"/>
              <a:gd name="connsiteX112" fmla="*/ 95534 w 4804012"/>
              <a:gd name="connsiteY112" fmla="*/ 4082956 h 5747983"/>
              <a:gd name="connsiteX113" fmla="*/ 13648 w 4804012"/>
              <a:gd name="connsiteY113" fmla="*/ 3782705 h 5747983"/>
              <a:gd name="connsiteX114" fmla="*/ 27296 w 4804012"/>
              <a:gd name="connsiteY114" fmla="*/ 2841009 h 5747983"/>
              <a:gd name="connsiteX115" fmla="*/ 68239 w 4804012"/>
              <a:gd name="connsiteY115" fmla="*/ 2417929 h 5747983"/>
              <a:gd name="connsiteX116" fmla="*/ 54591 w 4804012"/>
              <a:gd name="connsiteY116" fmla="*/ 1940257 h 5747983"/>
              <a:gd name="connsiteX117" fmla="*/ 0 w 4804012"/>
              <a:gd name="connsiteY117" fmla="*/ 1558120 h 5747983"/>
              <a:gd name="connsiteX118" fmla="*/ 27296 w 4804012"/>
              <a:gd name="connsiteY118" fmla="*/ 698311 h 5747983"/>
              <a:gd name="connsiteX119" fmla="*/ 68239 w 4804012"/>
              <a:gd name="connsiteY119" fmla="*/ 398060 h 5747983"/>
              <a:gd name="connsiteX120" fmla="*/ 150126 w 4804012"/>
              <a:gd name="connsiteY120" fmla="*/ 220639 h 5747983"/>
              <a:gd name="connsiteX121" fmla="*/ 204717 w 4804012"/>
              <a:gd name="connsiteY121" fmla="*/ 206991 h 5747983"/>
              <a:gd name="connsiteX122" fmla="*/ 259308 w 4804012"/>
              <a:gd name="connsiteY122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534590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318566 w 4804012"/>
              <a:gd name="connsiteY20" fmla="*/ 2028807 h 5747983"/>
              <a:gd name="connsiteX21" fmla="*/ 2462582 w 4804012"/>
              <a:gd name="connsiteY21" fmla="*/ 2172823 h 5747983"/>
              <a:gd name="connsiteX22" fmla="*/ 2678606 w 4804012"/>
              <a:gd name="connsiteY22" fmla="*/ 2244831 h 5747983"/>
              <a:gd name="connsiteX23" fmla="*/ 3182662 w 4804012"/>
              <a:gd name="connsiteY23" fmla="*/ 2244831 h 5747983"/>
              <a:gd name="connsiteX24" fmla="*/ 3470694 w 4804012"/>
              <a:gd name="connsiteY24" fmla="*/ 2100815 h 5747983"/>
              <a:gd name="connsiteX25" fmla="*/ 3326678 w 4804012"/>
              <a:gd name="connsiteY25" fmla="*/ 1812783 h 5747983"/>
              <a:gd name="connsiteX26" fmla="*/ 4406798 w 4804012"/>
              <a:gd name="connsiteY26" fmla="*/ 804671 h 5747983"/>
              <a:gd name="connsiteX27" fmla="*/ 4353636 w 4804012"/>
              <a:gd name="connsiteY27" fmla="*/ 848436 h 5747983"/>
              <a:gd name="connsiteX28" fmla="*/ 4367284 w 4804012"/>
              <a:gd name="connsiteY28" fmla="*/ 889380 h 5747983"/>
              <a:gd name="connsiteX29" fmla="*/ 4394579 w 4804012"/>
              <a:gd name="connsiteY29" fmla="*/ 930323 h 5747983"/>
              <a:gd name="connsiteX30" fmla="*/ 4408227 w 4804012"/>
              <a:gd name="connsiteY30" fmla="*/ 984914 h 5747983"/>
              <a:gd name="connsiteX31" fmla="*/ 4435523 w 4804012"/>
              <a:gd name="connsiteY31" fmla="*/ 1080448 h 5747983"/>
              <a:gd name="connsiteX32" fmla="*/ 4421875 w 4804012"/>
              <a:gd name="connsiteY32" fmla="*/ 1230574 h 5747983"/>
              <a:gd name="connsiteX33" fmla="*/ 4408227 w 4804012"/>
              <a:gd name="connsiteY33" fmla="*/ 1285165 h 5747983"/>
              <a:gd name="connsiteX34" fmla="*/ 4367284 w 4804012"/>
              <a:gd name="connsiteY34" fmla="*/ 1326108 h 5747983"/>
              <a:gd name="connsiteX35" fmla="*/ 4353636 w 4804012"/>
              <a:gd name="connsiteY35" fmla="*/ 1367051 h 5747983"/>
              <a:gd name="connsiteX36" fmla="*/ 4339988 w 4804012"/>
              <a:gd name="connsiteY36" fmla="*/ 1421642 h 5747983"/>
              <a:gd name="connsiteX37" fmla="*/ 4312693 w 4804012"/>
              <a:gd name="connsiteY37" fmla="*/ 1462586 h 5747983"/>
              <a:gd name="connsiteX38" fmla="*/ 4326340 w 4804012"/>
              <a:gd name="connsiteY38" fmla="*/ 1653654 h 5747983"/>
              <a:gd name="connsiteX39" fmla="*/ 4339988 w 4804012"/>
              <a:gd name="connsiteY39" fmla="*/ 1721893 h 5747983"/>
              <a:gd name="connsiteX40" fmla="*/ 4353636 w 4804012"/>
              <a:gd name="connsiteY40" fmla="*/ 2226860 h 5747983"/>
              <a:gd name="connsiteX41" fmla="*/ 4380931 w 4804012"/>
              <a:gd name="connsiteY41" fmla="*/ 2281451 h 5747983"/>
              <a:gd name="connsiteX42" fmla="*/ 4394579 w 4804012"/>
              <a:gd name="connsiteY42" fmla="*/ 2322394 h 5747983"/>
              <a:gd name="connsiteX43" fmla="*/ 4476466 w 4804012"/>
              <a:gd name="connsiteY43" fmla="*/ 2472520 h 5747983"/>
              <a:gd name="connsiteX44" fmla="*/ 4517409 w 4804012"/>
              <a:gd name="connsiteY44" fmla="*/ 2595350 h 5747983"/>
              <a:gd name="connsiteX45" fmla="*/ 4531057 w 4804012"/>
              <a:gd name="connsiteY45" fmla="*/ 2636293 h 5747983"/>
              <a:gd name="connsiteX46" fmla="*/ 4558352 w 4804012"/>
              <a:gd name="connsiteY46" fmla="*/ 2690884 h 5747983"/>
              <a:gd name="connsiteX47" fmla="*/ 4626591 w 4804012"/>
              <a:gd name="connsiteY47" fmla="*/ 2841009 h 5747983"/>
              <a:gd name="connsiteX48" fmla="*/ 4667534 w 4804012"/>
              <a:gd name="connsiteY48" fmla="*/ 2881953 h 5747983"/>
              <a:gd name="connsiteX49" fmla="*/ 4722126 w 4804012"/>
              <a:gd name="connsiteY49" fmla="*/ 3045726 h 5747983"/>
              <a:gd name="connsiteX50" fmla="*/ 4776717 w 4804012"/>
              <a:gd name="connsiteY50" fmla="*/ 3250442 h 5747983"/>
              <a:gd name="connsiteX51" fmla="*/ 4804012 w 4804012"/>
              <a:gd name="connsiteY51" fmla="*/ 3305033 h 5747983"/>
              <a:gd name="connsiteX52" fmla="*/ 4776717 w 4804012"/>
              <a:gd name="connsiteY52" fmla="*/ 3796353 h 5747983"/>
              <a:gd name="connsiteX53" fmla="*/ 4749421 w 4804012"/>
              <a:gd name="connsiteY53" fmla="*/ 3960126 h 5747983"/>
              <a:gd name="connsiteX54" fmla="*/ 4735773 w 4804012"/>
              <a:gd name="connsiteY54" fmla="*/ 4028365 h 5747983"/>
              <a:gd name="connsiteX55" fmla="*/ 4708478 w 4804012"/>
              <a:gd name="connsiteY55" fmla="*/ 4082956 h 5747983"/>
              <a:gd name="connsiteX56" fmla="*/ 4667534 w 4804012"/>
              <a:gd name="connsiteY56" fmla="*/ 4178490 h 5747983"/>
              <a:gd name="connsiteX57" fmla="*/ 4694830 w 4804012"/>
              <a:gd name="connsiteY57" fmla="*/ 4383206 h 5747983"/>
              <a:gd name="connsiteX58" fmla="*/ 4708478 w 4804012"/>
              <a:gd name="connsiteY58" fmla="*/ 4437797 h 5747983"/>
              <a:gd name="connsiteX59" fmla="*/ 4735773 w 4804012"/>
              <a:gd name="connsiteY59" fmla="*/ 4587923 h 5747983"/>
              <a:gd name="connsiteX60" fmla="*/ 4708478 w 4804012"/>
              <a:gd name="connsiteY60" fmla="*/ 4656162 h 5747983"/>
              <a:gd name="connsiteX61" fmla="*/ 4694830 w 4804012"/>
              <a:gd name="connsiteY61" fmla="*/ 4697105 h 5747983"/>
              <a:gd name="connsiteX62" fmla="*/ 4653887 w 4804012"/>
              <a:gd name="connsiteY62" fmla="*/ 4710753 h 5747983"/>
              <a:gd name="connsiteX63" fmla="*/ 4640239 w 4804012"/>
              <a:gd name="connsiteY63" fmla="*/ 4751696 h 5747983"/>
              <a:gd name="connsiteX64" fmla="*/ 4626591 w 4804012"/>
              <a:gd name="connsiteY64" fmla="*/ 4806287 h 5747983"/>
              <a:gd name="connsiteX65" fmla="*/ 4585648 w 4804012"/>
              <a:gd name="connsiteY65" fmla="*/ 4833583 h 5747983"/>
              <a:gd name="connsiteX66" fmla="*/ 4572000 w 4804012"/>
              <a:gd name="connsiteY66" fmla="*/ 4888174 h 5747983"/>
              <a:gd name="connsiteX67" fmla="*/ 4503761 w 4804012"/>
              <a:gd name="connsiteY67" fmla="*/ 4970060 h 5747983"/>
              <a:gd name="connsiteX68" fmla="*/ 4449170 w 4804012"/>
              <a:gd name="connsiteY68" fmla="*/ 5065594 h 5747983"/>
              <a:gd name="connsiteX69" fmla="*/ 4408227 w 4804012"/>
              <a:gd name="connsiteY69" fmla="*/ 5106538 h 5747983"/>
              <a:gd name="connsiteX70" fmla="*/ 4367284 w 4804012"/>
              <a:gd name="connsiteY70" fmla="*/ 5161129 h 5747983"/>
              <a:gd name="connsiteX71" fmla="*/ 4353636 w 4804012"/>
              <a:gd name="connsiteY71" fmla="*/ 5215720 h 5747983"/>
              <a:gd name="connsiteX72" fmla="*/ 4230806 w 4804012"/>
              <a:gd name="connsiteY72" fmla="*/ 5324902 h 5747983"/>
              <a:gd name="connsiteX73" fmla="*/ 4217158 w 4804012"/>
              <a:gd name="connsiteY73" fmla="*/ 5365845 h 5747983"/>
              <a:gd name="connsiteX74" fmla="*/ 4067033 w 4804012"/>
              <a:gd name="connsiteY74" fmla="*/ 5488675 h 5747983"/>
              <a:gd name="connsiteX75" fmla="*/ 4012442 w 4804012"/>
              <a:gd name="connsiteY75" fmla="*/ 5515971 h 5747983"/>
              <a:gd name="connsiteX76" fmla="*/ 3916908 w 4804012"/>
              <a:gd name="connsiteY76" fmla="*/ 5570562 h 5747983"/>
              <a:gd name="connsiteX77" fmla="*/ 3862317 w 4804012"/>
              <a:gd name="connsiteY77" fmla="*/ 5584209 h 5747983"/>
              <a:gd name="connsiteX78" fmla="*/ 3725839 w 4804012"/>
              <a:gd name="connsiteY78" fmla="*/ 5625153 h 5747983"/>
              <a:gd name="connsiteX79" fmla="*/ 3466531 w 4804012"/>
              <a:gd name="connsiteY79" fmla="*/ 5666096 h 5747983"/>
              <a:gd name="connsiteX80" fmla="*/ 3384645 w 4804012"/>
              <a:gd name="connsiteY80" fmla="*/ 5693391 h 5747983"/>
              <a:gd name="connsiteX81" fmla="*/ 2920621 w 4804012"/>
              <a:gd name="connsiteY81" fmla="*/ 5747983 h 5747983"/>
              <a:gd name="connsiteX82" fmla="*/ 2565779 w 4804012"/>
              <a:gd name="connsiteY82" fmla="*/ 5734335 h 5747983"/>
              <a:gd name="connsiteX83" fmla="*/ 2292824 w 4804012"/>
              <a:gd name="connsiteY83" fmla="*/ 5693391 h 5747983"/>
              <a:gd name="connsiteX84" fmla="*/ 2088108 w 4804012"/>
              <a:gd name="connsiteY84" fmla="*/ 5652448 h 5747983"/>
              <a:gd name="connsiteX85" fmla="*/ 1883391 w 4804012"/>
              <a:gd name="connsiteY85" fmla="*/ 5611505 h 5747983"/>
              <a:gd name="connsiteX86" fmla="*/ 1842448 w 4804012"/>
              <a:gd name="connsiteY86" fmla="*/ 5584209 h 5747983"/>
              <a:gd name="connsiteX87" fmla="*/ 1787857 w 4804012"/>
              <a:gd name="connsiteY87" fmla="*/ 5556914 h 5747983"/>
              <a:gd name="connsiteX88" fmla="*/ 1678675 w 4804012"/>
              <a:gd name="connsiteY88" fmla="*/ 5529618 h 5747983"/>
              <a:gd name="connsiteX89" fmla="*/ 1637731 w 4804012"/>
              <a:gd name="connsiteY89" fmla="*/ 5502323 h 5747983"/>
              <a:gd name="connsiteX90" fmla="*/ 1514902 w 4804012"/>
              <a:gd name="connsiteY90" fmla="*/ 5461380 h 5747983"/>
              <a:gd name="connsiteX91" fmla="*/ 1419367 w 4804012"/>
              <a:gd name="connsiteY91" fmla="*/ 5420436 h 5747983"/>
              <a:gd name="connsiteX92" fmla="*/ 1282890 w 4804012"/>
              <a:gd name="connsiteY92" fmla="*/ 5352197 h 5747983"/>
              <a:gd name="connsiteX93" fmla="*/ 1187355 w 4804012"/>
              <a:gd name="connsiteY93" fmla="*/ 5283959 h 5747983"/>
              <a:gd name="connsiteX94" fmla="*/ 1146412 w 4804012"/>
              <a:gd name="connsiteY94" fmla="*/ 5270311 h 5747983"/>
              <a:gd name="connsiteX95" fmla="*/ 1050878 w 4804012"/>
              <a:gd name="connsiteY95" fmla="*/ 5229368 h 5747983"/>
              <a:gd name="connsiteX96" fmla="*/ 996287 w 4804012"/>
              <a:gd name="connsiteY96" fmla="*/ 5202072 h 5747983"/>
              <a:gd name="connsiteX97" fmla="*/ 955343 w 4804012"/>
              <a:gd name="connsiteY97" fmla="*/ 5188424 h 5747983"/>
              <a:gd name="connsiteX98" fmla="*/ 887105 w 4804012"/>
              <a:gd name="connsiteY98" fmla="*/ 5106538 h 5747983"/>
              <a:gd name="connsiteX99" fmla="*/ 777923 w 4804012"/>
              <a:gd name="connsiteY99" fmla="*/ 4983708 h 5747983"/>
              <a:gd name="connsiteX100" fmla="*/ 736979 w 4804012"/>
              <a:gd name="connsiteY100" fmla="*/ 4956412 h 5747983"/>
              <a:gd name="connsiteX101" fmla="*/ 641445 w 4804012"/>
              <a:gd name="connsiteY101" fmla="*/ 4874526 h 5747983"/>
              <a:gd name="connsiteX102" fmla="*/ 600502 w 4804012"/>
              <a:gd name="connsiteY102" fmla="*/ 4860878 h 5747983"/>
              <a:gd name="connsiteX103" fmla="*/ 532263 w 4804012"/>
              <a:gd name="connsiteY103" fmla="*/ 4778991 h 5747983"/>
              <a:gd name="connsiteX104" fmla="*/ 450376 w 4804012"/>
              <a:gd name="connsiteY104" fmla="*/ 4710753 h 5747983"/>
              <a:gd name="connsiteX105" fmla="*/ 395785 w 4804012"/>
              <a:gd name="connsiteY105" fmla="*/ 4628866 h 5747983"/>
              <a:gd name="connsiteX106" fmla="*/ 354842 w 4804012"/>
              <a:gd name="connsiteY106" fmla="*/ 4519684 h 5747983"/>
              <a:gd name="connsiteX107" fmla="*/ 327546 w 4804012"/>
              <a:gd name="connsiteY107" fmla="*/ 4478741 h 5747983"/>
              <a:gd name="connsiteX108" fmla="*/ 313899 w 4804012"/>
              <a:gd name="connsiteY108" fmla="*/ 4437797 h 5747983"/>
              <a:gd name="connsiteX109" fmla="*/ 286603 w 4804012"/>
              <a:gd name="connsiteY109" fmla="*/ 4383206 h 5747983"/>
              <a:gd name="connsiteX110" fmla="*/ 245660 w 4804012"/>
              <a:gd name="connsiteY110" fmla="*/ 4274024 h 5747983"/>
              <a:gd name="connsiteX111" fmla="*/ 204717 w 4804012"/>
              <a:gd name="connsiteY111" fmla="*/ 4233081 h 5747983"/>
              <a:gd name="connsiteX112" fmla="*/ 136478 w 4804012"/>
              <a:gd name="connsiteY112" fmla="*/ 4110251 h 5747983"/>
              <a:gd name="connsiteX113" fmla="*/ 95534 w 4804012"/>
              <a:gd name="connsiteY113" fmla="*/ 4082956 h 5747983"/>
              <a:gd name="connsiteX114" fmla="*/ 13648 w 4804012"/>
              <a:gd name="connsiteY114" fmla="*/ 3782705 h 5747983"/>
              <a:gd name="connsiteX115" fmla="*/ 27296 w 4804012"/>
              <a:gd name="connsiteY115" fmla="*/ 2841009 h 5747983"/>
              <a:gd name="connsiteX116" fmla="*/ 68239 w 4804012"/>
              <a:gd name="connsiteY116" fmla="*/ 2417929 h 5747983"/>
              <a:gd name="connsiteX117" fmla="*/ 54591 w 4804012"/>
              <a:gd name="connsiteY117" fmla="*/ 1940257 h 5747983"/>
              <a:gd name="connsiteX118" fmla="*/ 0 w 4804012"/>
              <a:gd name="connsiteY118" fmla="*/ 1558120 h 5747983"/>
              <a:gd name="connsiteX119" fmla="*/ 27296 w 4804012"/>
              <a:gd name="connsiteY119" fmla="*/ 698311 h 5747983"/>
              <a:gd name="connsiteX120" fmla="*/ 68239 w 4804012"/>
              <a:gd name="connsiteY120" fmla="*/ 398060 h 5747983"/>
              <a:gd name="connsiteX121" fmla="*/ 150126 w 4804012"/>
              <a:gd name="connsiteY121" fmla="*/ 220639 h 5747983"/>
              <a:gd name="connsiteX122" fmla="*/ 204717 w 4804012"/>
              <a:gd name="connsiteY122" fmla="*/ 206991 h 5747983"/>
              <a:gd name="connsiteX123" fmla="*/ 259308 w 4804012"/>
              <a:gd name="connsiteY123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606598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2028807 h 5747983"/>
              <a:gd name="connsiteX22" fmla="*/ 2462582 w 4804012"/>
              <a:gd name="connsiteY22" fmla="*/ 2172823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534590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028807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18566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90574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462582 w 4804012"/>
              <a:gd name="connsiteY23" fmla="*/ 2172823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2678606 w 4804012"/>
              <a:gd name="connsiteY24" fmla="*/ 2244831 h 5747983"/>
              <a:gd name="connsiteX25" fmla="*/ 3182662 w 4804012"/>
              <a:gd name="connsiteY25" fmla="*/ 2244831 h 5747983"/>
              <a:gd name="connsiteX26" fmla="*/ 3470694 w 4804012"/>
              <a:gd name="connsiteY26" fmla="*/ 2100815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06598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182662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678606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326678 w 4804012"/>
              <a:gd name="connsiteY26" fmla="*/ 1812783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956799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3326678 w 4804012"/>
              <a:gd name="connsiteY27" fmla="*/ 1812783 h 5747983"/>
              <a:gd name="connsiteX28" fmla="*/ 4406798 w 4804012"/>
              <a:gd name="connsiteY28" fmla="*/ 804671 h 5747983"/>
              <a:gd name="connsiteX29" fmla="*/ 4353636 w 4804012"/>
              <a:gd name="connsiteY29" fmla="*/ 848436 h 5747983"/>
              <a:gd name="connsiteX30" fmla="*/ 4367284 w 4804012"/>
              <a:gd name="connsiteY30" fmla="*/ 889380 h 5747983"/>
              <a:gd name="connsiteX31" fmla="*/ 4394579 w 4804012"/>
              <a:gd name="connsiteY31" fmla="*/ 930323 h 5747983"/>
              <a:gd name="connsiteX32" fmla="*/ 4408227 w 4804012"/>
              <a:gd name="connsiteY32" fmla="*/ 984914 h 5747983"/>
              <a:gd name="connsiteX33" fmla="*/ 4435523 w 4804012"/>
              <a:gd name="connsiteY33" fmla="*/ 1080448 h 5747983"/>
              <a:gd name="connsiteX34" fmla="*/ 4421875 w 4804012"/>
              <a:gd name="connsiteY34" fmla="*/ 1230574 h 5747983"/>
              <a:gd name="connsiteX35" fmla="*/ 4408227 w 4804012"/>
              <a:gd name="connsiteY35" fmla="*/ 1285165 h 5747983"/>
              <a:gd name="connsiteX36" fmla="*/ 4367284 w 4804012"/>
              <a:gd name="connsiteY36" fmla="*/ 1326108 h 5747983"/>
              <a:gd name="connsiteX37" fmla="*/ 4353636 w 4804012"/>
              <a:gd name="connsiteY37" fmla="*/ 1367051 h 5747983"/>
              <a:gd name="connsiteX38" fmla="*/ 4339988 w 4804012"/>
              <a:gd name="connsiteY38" fmla="*/ 1421642 h 5747983"/>
              <a:gd name="connsiteX39" fmla="*/ 4312693 w 4804012"/>
              <a:gd name="connsiteY39" fmla="*/ 1462586 h 5747983"/>
              <a:gd name="connsiteX40" fmla="*/ 4326340 w 4804012"/>
              <a:gd name="connsiteY40" fmla="*/ 1653654 h 5747983"/>
              <a:gd name="connsiteX41" fmla="*/ 4339988 w 4804012"/>
              <a:gd name="connsiteY41" fmla="*/ 1721893 h 5747983"/>
              <a:gd name="connsiteX42" fmla="*/ 4353636 w 4804012"/>
              <a:gd name="connsiteY42" fmla="*/ 2226860 h 5747983"/>
              <a:gd name="connsiteX43" fmla="*/ 4380931 w 4804012"/>
              <a:gd name="connsiteY43" fmla="*/ 2281451 h 5747983"/>
              <a:gd name="connsiteX44" fmla="*/ 4394579 w 4804012"/>
              <a:gd name="connsiteY44" fmla="*/ 2322394 h 5747983"/>
              <a:gd name="connsiteX45" fmla="*/ 4476466 w 4804012"/>
              <a:gd name="connsiteY45" fmla="*/ 2472520 h 5747983"/>
              <a:gd name="connsiteX46" fmla="*/ 4517409 w 4804012"/>
              <a:gd name="connsiteY46" fmla="*/ 2595350 h 5747983"/>
              <a:gd name="connsiteX47" fmla="*/ 4531057 w 4804012"/>
              <a:gd name="connsiteY47" fmla="*/ 2636293 h 5747983"/>
              <a:gd name="connsiteX48" fmla="*/ 4558352 w 4804012"/>
              <a:gd name="connsiteY48" fmla="*/ 2690884 h 5747983"/>
              <a:gd name="connsiteX49" fmla="*/ 4626591 w 4804012"/>
              <a:gd name="connsiteY49" fmla="*/ 2841009 h 5747983"/>
              <a:gd name="connsiteX50" fmla="*/ 4667534 w 4804012"/>
              <a:gd name="connsiteY50" fmla="*/ 2881953 h 5747983"/>
              <a:gd name="connsiteX51" fmla="*/ 4722126 w 4804012"/>
              <a:gd name="connsiteY51" fmla="*/ 3045726 h 5747983"/>
              <a:gd name="connsiteX52" fmla="*/ 4776717 w 4804012"/>
              <a:gd name="connsiteY52" fmla="*/ 3250442 h 5747983"/>
              <a:gd name="connsiteX53" fmla="*/ 4804012 w 4804012"/>
              <a:gd name="connsiteY53" fmla="*/ 3305033 h 5747983"/>
              <a:gd name="connsiteX54" fmla="*/ 4776717 w 4804012"/>
              <a:gd name="connsiteY54" fmla="*/ 3796353 h 5747983"/>
              <a:gd name="connsiteX55" fmla="*/ 4749421 w 4804012"/>
              <a:gd name="connsiteY55" fmla="*/ 3960126 h 5747983"/>
              <a:gd name="connsiteX56" fmla="*/ 4735773 w 4804012"/>
              <a:gd name="connsiteY56" fmla="*/ 4028365 h 5747983"/>
              <a:gd name="connsiteX57" fmla="*/ 4708478 w 4804012"/>
              <a:gd name="connsiteY57" fmla="*/ 4082956 h 5747983"/>
              <a:gd name="connsiteX58" fmla="*/ 4667534 w 4804012"/>
              <a:gd name="connsiteY58" fmla="*/ 4178490 h 5747983"/>
              <a:gd name="connsiteX59" fmla="*/ 4694830 w 4804012"/>
              <a:gd name="connsiteY59" fmla="*/ 4383206 h 5747983"/>
              <a:gd name="connsiteX60" fmla="*/ 4708478 w 4804012"/>
              <a:gd name="connsiteY60" fmla="*/ 4437797 h 5747983"/>
              <a:gd name="connsiteX61" fmla="*/ 4735773 w 4804012"/>
              <a:gd name="connsiteY61" fmla="*/ 4587923 h 5747983"/>
              <a:gd name="connsiteX62" fmla="*/ 4708478 w 4804012"/>
              <a:gd name="connsiteY62" fmla="*/ 4656162 h 5747983"/>
              <a:gd name="connsiteX63" fmla="*/ 4694830 w 4804012"/>
              <a:gd name="connsiteY63" fmla="*/ 4697105 h 5747983"/>
              <a:gd name="connsiteX64" fmla="*/ 4653887 w 4804012"/>
              <a:gd name="connsiteY64" fmla="*/ 4710753 h 5747983"/>
              <a:gd name="connsiteX65" fmla="*/ 4640239 w 4804012"/>
              <a:gd name="connsiteY65" fmla="*/ 4751696 h 5747983"/>
              <a:gd name="connsiteX66" fmla="*/ 4626591 w 4804012"/>
              <a:gd name="connsiteY66" fmla="*/ 4806287 h 5747983"/>
              <a:gd name="connsiteX67" fmla="*/ 4585648 w 4804012"/>
              <a:gd name="connsiteY67" fmla="*/ 4833583 h 5747983"/>
              <a:gd name="connsiteX68" fmla="*/ 4572000 w 4804012"/>
              <a:gd name="connsiteY68" fmla="*/ 4888174 h 5747983"/>
              <a:gd name="connsiteX69" fmla="*/ 4503761 w 4804012"/>
              <a:gd name="connsiteY69" fmla="*/ 4970060 h 5747983"/>
              <a:gd name="connsiteX70" fmla="*/ 4449170 w 4804012"/>
              <a:gd name="connsiteY70" fmla="*/ 5065594 h 5747983"/>
              <a:gd name="connsiteX71" fmla="*/ 4408227 w 4804012"/>
              <a:gd name="connsiteY71" fmla="*/ 5106538 h 5747983"/>
              <a:gd name="connsiteX72" fmla="*/ 4367284 w 4804012"/>
              <a:gd name="connsiteY72" fmla="*/ 5161129 h 5747983"/>
              <a:gd name="connsiteX73" fmla="*/ 4353636 w 4804012"/>
              <a:gd name="connsiteY73" fmla="*/ 5215720 h 5747983"/>
              <a:gd name="connsiteX74" fmla="*/ 4230806 w 4804012"/>
              <a:gd name="connsiteY74" fmla="*/ 5324902 h 5747983"/>
              <a:gd name="connsiteX75" fmla="*/ 4217158 w 4804012"/>
              <a:gd name="connsiteY75" fmla="*/ 5365845 h 5747983"/>
              <a:gd name="connsiteX76" fmla="*/ 4067033 w 4804012"/>
              <a:gd name="connsiteY76" fmla="*/ 5488675 h 5747983"/>
              <a:gd name="connsiteX77" fmla="*/ 4012442 w 4804012"/>
              <a:gd name="connsiteY77" fmla="*/ 5515971 h 5747983"/>
              <a:gd name="connsiteX78" fmla="*/ 3916908 w 4804012"/>
              <a:gd name="connsiteY78" fmla="*/ 5570562 h 5747983"/>
              <a:gd name="connsiteX79" fmla="*/ 3862317 w 4804012"/>
              <a:gd name="connsiteY79" fmla="*/ 5584209 h 5747983"/>
              <a:gd name="connsiteX80" fmla="*/ 3725839 w 4804012"/>
              <a:gd name="connsiteY80" fmla="*/ 5625153 h 5747983"/>
              <a:gd name="connsiteX81" fmla="*/ 3466531 w 4804012"/>
              <a:gd name="connsiteY81" fmla="*/ 5666096 h 5747983"/>
              <a:gd name="connsiteX82" fmla="*/ 3384645 w 4804012"/>
              <a:gd name="connsiteY82" fmla="*/ 5693391 h 5747983"/>
              <a:gd name="connsiteX83" fmla="*/ 2920621 w 4804012"/>
              <a:gd name="connsiteY83" fmla="*/ 5747983 h 5747983"/>
              <a:gd name="connsiteX84" fmla="*/ 2565779 w 4804012"/>
              <a:gd name="connsiteY84" fmla="*/ 5734335 h 5747983"/>
              <a:gd name="connsiteX85" fmla="*/ 2292824 w 4804012"/>
              <a:gd name="connsiteY85" fmla="*/ 5693391 h 5747983"/>
              <a:gd name="connsiteX86" fmla="*/ 2088108 w 4804012"/>
              <a:gd name="connsiteY86" fmla="*/ 5652448 h 5747983"/>
              <a:gd name="connsiteX87" fmla="*/ 1883391 w 4804012"/>
              <a:gd name="connsiteY87" fmla="*/ 5611505 h 5747983"/>
              <a:gd name="connsiteX88" fmla="*/ 1842448 w 4804012"/>
              <a:gd name="connsiteY88" fmla="*/ 5584209 h 5747983"/>
              <a:gd name="connsiteX89" fmla="*/ 1787857 w 4804012"/>
              <a:gd name="connsiteY89" fmla="*/ 5556914 h 5747983"/>
              <a:gd name="connsiteX90" fmla="*/ 1678675 w 4804012"/>
              <a:gd name="connsiteY90" fmla="*/ 5529618 h 5747983"/>
              <a:gd name="connsiteX91" fmla="*/ 1637731 w 4804012"/>
              <a:gd name="connsiteY91" fmla="*/ 5502323 h 5747983"/>
              <a:gd name="connsiteX92" fmla="*/ 1514902 w 4804012"/>
              <a:gd name="connsiteY92" fmla="*/ 5461380 h 5747983"/>
              <a:gd name="connsiteX93" fmla="*/ 1419367 w 4804012"/>
              <a:gd name="connsiteY93" fmla="*/ 5420436 h 5747983"/>
              <a:gd name="connsiteX94" fmla="*/ 1282890 w 4804012"/>
              <a:gd name="connsiteY94" fmla="*/ 5352197 h 5747983"/>
              <a:gd name="connsiteX95" fmla="*/ 1187355 w 4804012"/>
              <a:gd name="connsiteY95" fmla="*/ 5283959 h 5747983"/>
              <a:gd name="connsiteX96" fmla="*/ 1146412 w 4804012"/>
              <a:gd name="connsiteY96" fmla="*/ 5270311 h 5747983"/>
              <a:gd name="connsiteX97" fmla="*/ 1050878 w 4804012"/>
              <a:gd name="connsiteY97" fmla="*/ 5229368 h 5747983"/>
              <a:gd name="connsiteX98" fmla="*/ 996287 w 4804012"/>
              <a:gd name="connsiteY98" fmla="*/ 5202072 h 5747983"/>
              <a:gd name="connsiteX99" fmla="*/ 955343 w 4804012"/>
              <a:gd name="connsiteY99" fmla="*/ 5188424 h 5747983"/>
              <a:gd name="connsiteX100" fmla="*/ 887105 w 4804012"/>
              <a:gd name="connsiteY100" fmla="*/ 5106538 h 5747983"/>
              <a:gd name="connsiteX101" fmla="*/ 777923 w 4804012"/>
              <a:gd name="connsiteY101" fmla="*/ 4983708 h 5747983"/>
              <a:gd name="connsiteX102" fmla="*/ 736979 w 4804012"/>
              <a:gd name="connsiteY102" fmla="*/ 4956412 h 5747983"/>
              <a:gd name="connsiteX103" fmla="*/ 641445 w 4804012"/>
              <a:gd name="connsiteY103" fmla="*/ 4874526 h 5747983"/>
              <a:gd name="connsiteX104" fmla="*/ 600502 w 4804012"/>
              <a:gd name="connsiteY104" fmla="*/ 4860878 h 5747983"/>
              <a:gd name="connsiteX105" fmla="*/ 532263 w 4804012"/>
              <a:gd name="connsiteY105" fmla="*/ 4778991 h 5747983"/>
              <a:gd name="connsiteX106" fmla="*/ 450376 w 4804012"/>
              <a:gd name="connsiteY106" fmla="*/ 4710753 h 5747983"/>
              <a:gd name="connsiteX107" fmla="*/ 395785 w 4804012"/>
              <a:gd name="connsiteY107" fmla="*/ 4628866 h 5747983"/>
              <a:gd name="connsiteX108" fmla="*/ 354842 w 4804012"/>
              <a:gd name="connsiteY108" fmla="*/ 4519684 h 5747983"/>
              <a:gd name="connsiteX109" fmla="*/ 327546 w 4804012"/>
              <a:gd name="connsiteY109" fmla="*/ 4478741 h 5747983"/>
              <a:gd name="connsiteX110" fmla="*/ 313899 w 4804012"/>
              <a:gd name="connsiteY110" fmla="*/ 4437797 h 5747983"/>
              <a:gd name="connsiteX111" fmla="*/ 286603 w 4804012"/>
              <a:gd name="connsiteY111" fmla="*/ 4383206 h 5747983"/>
              <a:gd name="connsiteX112" fmla="*/ 245660 w 4804012"/>
              <a:gd name="connsiteY112" fmla="*/ 4274024 h 5747983"/>
              <a:gd name="connsiteX113" fmla="*/ 204717 w 4804012"/>
              <a:gd name="connsiteY113" fmla="*/ 4233081 h 5747983"/>
              <a:gd name="connsiteX114" fmla="*/ 136478 w 4804012"/>
              <a:gd name="connsiteY114" fmla="*/ 4110251 h 5747983"/>
              <a:gd name="connsiteX115" fmla="*/ 95534 w 4804012"/>
              <a:gd name="connsiteY115" fmla="*/ 4082956 h 5747983"/>
              <a:gd name="connsiteX116" fmla="*/ 13648 w 4804012"/>
              <a:gd name="connsiteY116" fmla="*/ 3782705 h 5747983"/>
              <a:gd name="connsiteX117" fmla="*/ 27296 w 4804012"/>
              <a:gd name="connsiteY117" fmla="*/ 2841009 h 5747983"/>
              <a:gd name="connsiteX118" fmla="*/ 68239 w 4804012"/>
              <a:gd name="connsiteY118" fmla="*/ 2417929 h 5747983"/>
              <a:gd name="connsiteX119" fmla="*/ 54591 w 4804012"/>
              <a:gd name="connsiteY119" fmla="*/ 1940257 h 5747983"/>
              <a:gd name="connsiteX120" fmla="*/ 0 w 4804012"/>
              <a:gd name="connsiteY120" fmla="*/ 1558120 h 5747983"/>
              <a:gd name="connsiteX121" fmla="*/ 27296 w 4804012"/>
              <a:gd name="connsiteY121" fmla="*/ 698311 h 5747983"/>
              <a:gd name="connsiteX122" fmla="*/ 68239 w 4804012"/>
              <a:gd name="connsiteY122" fmla="*/ 398060 h 5747983"/>
              <a:gd name="connsiteX123" fmla="*/ 150126 w 4804012"/>
              <a:gd name="connsiteY123" fmla="*/ 220639 h 5747983"/>
              <a:gd name="connsiteX124" fmla="*/ 204717 w 4804012"/>
              <a:gd name="connsiteY124" fmla="*/ 206991 h 5747983"/>
              <a:gd name="connsiteX125" fmla="*/ 259308 w 4804012"/>
              <a:gd name="connsiteY125" fmla="*/ 166048 h 5747983"/>
              <a:gd name="connsiteX0" fmla="*/ 109182 w 4804012"/>
              <a:gd name="connsiteY0" fmla="*/ 179696 h 5747983"/>
              <a:gd name="connsiteX1" fmla="*/ 327546 w 4804012"/>
              <a:gd name="connsiteY1" fmla="*/ 138753 h 5747983"/>
              <a:gd name="connsiteX2" fmla="*/ 423081 w 4804012"/>
              <a:gd name="connsiteY2" fmla="*/ 97809 h 5747983"/>
              <a:gd name="connsiteX3" fmla="*/ 532263 w 4804012"/>
              <a:gd name="connsiteY3" fmla="*/ 56866 h 5747983"/>
              <a:gd name="connsiteX4" fmla="*/ 736979 w 4804012"/>
              <a:gd name="connsiteY4" fmla="*/ 15923 h 5747983"/>
              <a:gd name="connsiteX5" fmla="*/ 1105469 w 4804012"/>
              <a:gd name="connsiteY5" fmla="*/ 43218 h 5747983"/>
              <a:gd name="connsiteX6" fmla="*/ 1173708 w 4804012"/>
              <a:gd name="connsiteY6" fmla="*/ 56866 h 5747983"/>
              <a:gd name="connsiteX7" fmla="*/ 1433015 w 4804012"/>
              <a:gd name="connsiteY7" fmla="*/ 97809 h 5747983"/>
              <a:gd name="connsiteX8" fmla="*/ 1501254 w 4804012"/>
              <a:gd name="connsiteY8" fmla="*/ 125105 h 5747983"/>
              <a:gd name="connsiteX9" fmla="*/ 1542197 w 4804012"/>
              <a:gd name="connsiteY9" fmla="*/ 138753 h 5747983"/>
              <a:gd name="connsiteX10" fmla="*/ 1596788 w 4804012"/>
              <a:gd name="connsiteY10" fmla="*/ 166048 h 5747983"/>
              <a:gd name="connsiteX11" fmla="*/ 1678675 w 4804012"/>
              <a:gd name="connsiteY11" fmla="*/ 179696 h 5747983"/>
              <a:gd name="connsiteX12" fmla="*/ 1828800 w 4804012"/>
              <a:gd name="connsiteY12" fmla="*/ 234287 h 5747983"/>
              <a:gd name="connsiteX13" fmla="*/ 1951630 w 4804012"/>
              <a:gd name="connsiteY13" fmla="*/ 261583 h 5747983"/>
              <a:gd name="connsiteX14" fmla="*/ 1992573 w 4804012"/>
              <a:gd name="connsiteY14" fmla="*/ 343469 h 5747983"/>
              <a:gd name="connsiteX15" fmla="*/ 2033517 w 4804012"/>
              <a:gd name="connsiteY15" fmla="*/ 370765 h 5747983"/>
              <a:gd name="connsiteX16" fmla="*/ 2115403 w 4804012"/>
              <a:gd name="connsiteY16" fmla="*/ 439003 h 5747983"/>
              <a:gd name="connsiteX17" fmla="*/ 2183642 w 4804012"/>
              <a:gd name="connsiteY17" fmla="*/ 452651 h 5747983"/>
              <a:gd name="connsiteX18" fmla="*/ 2894630 w 4804012"/>
              <a:gd name="connsiteY18" fmla="*/ 1452743 h 5747983"/>
              <a:gd name="connsiteX19" fmla="*/ 2750614 w 4804012"/>
              <a:gd name="connsiteY19" fmla="*/ 1740775 h 5747983"/>
              <a:gd name="connsiteX20" fmla="*/ 2606598 w 4804012"/>
              <a:gd name="connsiteY20" fmla="*/ 1812783 h 5747983"/>
              <a:gd name="connsiteX21" fmla="*/ 2318566 w 4804012"/>
              <a:gd name="connsiteY21" fmla="*/ 1956799 h 5747983"/>
              <a:gd name="connsiteX22" fmla="*/ 2390574 w 4804012"/>
              <a:gd name="connsiteY22" fmla="*/ 2100815 h 5747983"/>
              <a:gd name="connsiteX23" fmla="*/ 2750614 w 4804012"/>
              <a:gd name="connsiteY23" fmla="*/ 2244831 h 5747983"/>
              <a:gd name="connsiteX24" fmla="*/ 3254670 w 4804012"/>
              <a:gd name="connsiteY24" fmla="*/ 2244831 h 5747983"/>
              <a:gd name="connsiteX25" fmla="*/ 3470694 w 4804012"/>
              <a:gd name="connsiteY25" fmla="*/ 2100815 h 5747983"/>
              <a:gd name="connsiteX26" fmla="*/ 3470694 w 4804012"/>
              <a:gd name="connsiteY26" fmla="*/ 1884791 h 5747983"/>
              <a:gd name="connsiteX27" fmla="*/ 4406798 w 4804012"/>
              <a:gd name="connsiteY27" fmla="*/ 804671 h 5747983"/>
              <a:gd name="connsiteX28" fmla="*/ 4353636 w 4804012"/>
              <a:gd name="connsiteY28" fmla="*/ 848436 h 5747983"/>
              <a:gd name="connsiteX29" fmla="*/ 4367284 w 4804012"/>
              <a:gd name="connsiteY29" fmla="*/ 889380 h 5747983"/>
              <a:gd name="connsiteX30" fmla="*/ 4394579 w 4804012"/>
              <a:gd name="connsiteY30" fmla="*/ 930323 h 5747983"/>
              <a:gd name="connsiteX31" fmla="*/ 4408227 w 4804012"/>
              <a:gd name="connsiteY31" fmla="*/ 984914 h 5747983"/>
              <a:gd name="connsiteX32" fmla="*/ 4435523 w 4804012"/>
              <a:gd name="connsiteY32" fmla="*/ 1080448 h 5747983"/>
              <a:gd name="connsiteX33" fmla="*/ 4421875 w 4804012"/>
              <a:gd name="connsiteY33" fmla="*/ 1230574 h 5747983"/>
              <a:gd name="connsiteX34" fmla="*/ 4408227 w 4804012"/>
              <a:gd name="connsiteY34" fmla="*/ 1285165 h 5747983"/>
              <a:gd name="connsiteX35" fmla="*/ 4367284 w 4804012"/>
              <a:gd name="connsiteY35" fmla="*/ 1326108 h 5747983"/>
              <a:gd name="connsiteX36" fmla="*/ 4353636 w 4804012"/>
              <a:gd name="connsiteY36" fmla="*/ 1367051 h 5747983"/>
              <a:gd name="connsiteX37" fmla="*/ 4339988 w 4804012"/>
              <a:gd name="connsiteY37" fmla="*/ 1421642 h 5747983"/>
              <a:gd name="connsiteX38" fmla="*/ 4312693 w 4804012"/>
              <a:gd name="connsiteY38" fmla="*/ 1462586 h 5747983"/>
              <a:gd name="connsiteX39" fmla="*/ 4326340 w 4804012"/>
              <a:gd name="connsiteY39" fmla="*/ 1653654 h 5747983"/>
              <a:gd name="connsiteX40" fmla="*/ 4339988 w 4804012"/>
              <a:gd name="connsiteY40" fmla="*/ 1721893 h 5747983"/>
              <a:gd name="connsiteX41" fmla="*/ 4353636 w 4804012"/>
              <a:gd name="connsiteY41" fmla="*/ 2226860 h 5747983"/>
              <a:gd name="connsiteX42" fmla="*/ 4380931 w 4804012"/>
              <a:gd name="connsiteY42" fmla="*/ 2281451 h 5747983"/>
              <a:gd name="connsiteX43" fmla="*/ 4394579 w 4804012"/>
              <a:gd name="connsiteY43" fmla="*/ 2322394 h 5747983"/>
              <a:gd name="connsiteX44" fmla="*/ 4476466 w 4804012"/>
              <a:gd name="connsiteY44" fmla="*/ 2472520 h 5747983"/>
              <a:gd name="connsiteX45" fmla="*/ 4517409 w 4804012"/>
              <a:gd name="connsiteY45" fmla="*/ 2595350 h 5747983"/>
              <a:gd name="connsiteX46" fmla="*/ 4531057 w 4804012"/>
              <a:gd name="connsiteY46" fmla="*/ 2636293 h 5747983"/>
              <a:gd name="connsiteX47" fmla="*/ 4558352 w 4804012"/>
              <a:gd name="connsiteY47" fmla="*/ 2690884 h 5747983"/>
              <a:gd name="connsiteX48" fmla="*/ 4626591 w 4804012"/>
              <a:gd name="connsiteY48" fmla="*/ 2841009 h 5747983"/>
              <a:gd name="connsiteX49" fmla="*/ 4667534 w 4804012"/>
              <a:gd name="connsiteY49" fmla="*/ 2881953 h 5747983"/>
              <a:gd name="connsiteX50" fmla="*/ 4722126 w 4804012"/>
              <a:gd name="connsiteY50" fmla="*/ 3045726 h 5747983"/>
              <a:gd name="connsiteX51" fmla="*/ 4776717 w 4804012"/>
              <a:gd name="connsiteY51" fmla="*/ 3250442 h 5747983"/>
              <a:gd name="connsiteX52" fmla="*/ 4804012 w 4804012"/>
              <a:gd name="connsiteY52" fmla="*/ 3305033 h 5747983"/>
              <a:gd name="connsiteX53" fmla="*/ 4776717 w 4804012"/>
              <a:gd name="connsiteY53" fmla="*/ 3796353 h 5747983"/>
              <a:gd name="connsiteX54" fmla="*/ 4749421 w 4804012"/>
              <a:gd name="connsiteY54" fmla="*/ 3960126 h 5747983"/>
              <a:gd name="connsiteX55" fmla="*/ 4735773 w 4804012"/>
              <a:gd name="connsiteY55" fmla="*/ 4028365 h 5747983"/>
              <a:gd name="connsiteX56" fmla="*/ 4708478 w 4804012"/>
              <a:gd name="connsiteY56" fmla="*/ 4082956 h 5747983"/>
              <a:gd name="connsiteX57" fmla="*/ 4667534 w 4804012"/>
              <a:gd name="connsiteY57" fmla="*/ 4178490 h 5747983"/>
              <a:gd name="connsiteX58" fmla="*/ 4694830 w 4804012"/>
              <a:gd name="connsiteY58" fmla="*/ 4383206 h 5747983"/>
              <a:gd name="connsiteX59" fmla="*/ 4708478 w 4804012"/>
              <a:gd name="connsiteY59" fmla="*/ 4437797 h 5747983"/>
              <a:gd name="connsiteX60" fmla="*/ 4735773 w 4804012"/>
              <a:gd name="connsiteY60" fmla="*/ 4587923 h 5747983"/>
              <a:gd name="connsiteX61" fmla="*/ 4708478 w 4804012"/>
              <a:gd name="connsiteY61" fmla="*/ 4656162 h 5747983"/>
              <a:gd name="connsiteX62" fmla="*/ 4694830 w 4804012"/>
              <a:gd name="connsiteY62" fmla="*/ 4697105 h 5747983"/>
              <a:gd name="connsiteX63" fmla="*/ 4653887 w 4804012"/>
              <a:gd name="connsiteY63" fmla="*/ 4710753 h 5747983"/>
              <a:gd name="connsiteX64" fmla="*/ 4640239 w 4804012"/>
              <a:gd name="connsiteY64" fmla="*/ 4751696 h 5747983"/>
              <a:gd name="connsiteX65" fmla="*/ 4626591 w 4804012"/>
              <a:gd name="connsiteY65" fmla="*/ 4806287 h 5747983"/>
              <a:gd name="connsiteX66" fmla="*/ 4585648 w 4804012"/>
              <a:gd name="connsiteY66" fmla="*/ 4833583 h 5747983"/>
              <a:gd name="connsiteX67" fmla="*/ 4572000 w 4804012"/>
              <a:gd name="connsiteY67" fmla="*/ 4888174 h 5747983"/>
              <a:gd name="connsiteX68" fmla="*/ 4503761 w 4804012"/>
              <a:gd name="connsiteY68" fmla="*/ 4970060 h 5747983"/>
              <a:gd name="connsiteX69" fmla="*/ 4449170 w 4804012"/>
              <a:gd name="connsiteY69" fmla="*/ 5065594 h 5747983"/>
              <a:gd name="connsiteX70" fmla="*/ 4408227 w 4804012"/>
              <a:gd name="connsiteY70" fmla="*/ 5106538 h 5747983"/>
              <a:gd name="connsiteX71" fmla="*/ 4367284 w 4804012"/>
              <a:gd name="connsiteY71" fmla="*/ 5161129 h 5747983"/>
              <a:gd name="connsiteX72" fmla="*/ 4353636 w 4804012"/>
              <a:gd name="connsiteY72" fmla="*/ 5215720 h 5747983"/>
              <a:gd name="connsiteX73" fmla="*/ 4230806 w 4804012"/>
              <a:gd name="connsiteY73" fmla="*/ 5324902 h 5747983"/>
              <a:gd name="connsiteX74" fmla="*/ 4217158 w 4804012"/>
              <a:gd name="connsiteY74" fmla="*/ 5365845 h 5747983"/>
              <a:gd name="connsiteX75" fmla="*/ 4067033 w 4804012"/>
              <a:gd name="connsiteY75" fmla="*/ 5488675 h 5747983"/>
              <a:gd name="connsiteX76" fmla="*/ 4012442 w 4804012"/>
              <a:gd name="connsiteY76" fmla="*/ 5515971 h 5747983"/>
              <a:gd name="connsiteX77" fmla="*/ 3916908 w 4804012"/>
              <a:gd name="connsiteY77" fmla="*/ 5570562 h 5747983"/>
              <a:gd name="connsiteX78" fmla="*/ 3862317 w 4804012"/>
              <a:gd name="connsiteY78" fmla="*/ 5584209 h 5747983"/>
              <a:gd name="connsiteX79" fmla="*/ 3725839 w 4804012"/>
              <a:gd name="connsiteY79" fmla="*/ 5625153 h 5747983"/>
              <a:gd name="connsiteX80" fmla="*/ 3466531 w 4804012"/>
              <a:gd name="connsiteY80" fmla="*/ 5666096 h 5747983"/>
              <a:gd name="connsiteX81" fmla="*/ 3384645 w 4804012"/>
              <a:gd name="connsiteY81" fmla="*/ 5693391 h 5747983"/>
              <a:gd name="connsiteX82" fmla="*/ 2920621 w 4804012"/>
              <a:gd name="connsiteY82" fmla="*/ 5747983 h 5747983"/>
              <a:gd name="connsiteX83" fmla="*/ 2565779 w 4804012"/>
              <a:gd name="connsiteY83" fmla="*/ 5734335 h 5747983"/>
              <a:gd name="connsiteX84" fmla="*/ 2292824 w 4804012"/>
              <a:gd name="connsiteY84" fmla="*/ 5693391 h 5747983"/>
              <a:gd name="connsiteX85" fmla="*/ 2088108 w 4804012"/>
              <a:gd name="connsiteY85" fmla="*/ 5652448 h 5747983"/>
              <a:gd name="connsiteX86" fmla="*/ 1883391 w 4804012"/>
              <a:gd name="connsiteY86" fmla="*/ 5611505 h 5747983"/>
              <a:gd name="connsiteX87" fmla="*/ 1842448 w 4804012"/>
              <a:gd name="connsiteY87" fmla="*/ 5584209 h 5747983"/>
              <a:gd name="connsiteX88" fmla="*/ 1787857 w 4804012"/>
              <a:gd name="connsiteY88" fmla="*/ 5556914 h 5747983"/>
              <a:gd name="connsiteX89" fmla="*/ 1678675 w 4804012"/>
              <a:gd name="connsiteY89" fmla="*/ 5529618 h 5747983"/>
              <a:gd name="connsiteX90" fmla="*/ 1637731 w 4804012"/>
              <a:gd name="connsiteY90" fmla="*/ 5502323 h 5747983"/>
              <a:gd name="connsiteX91" fmla="*/ 1514902 w 4804012"/>
              <a:gd name="connsiteY91" fmla="*/ 5461380 h 5747983"/>
              <a:gd name="connsiteX92" fmla="*/ 1419367 w 4804012"/>
              <a:gd name="connsiteY92" fmla="*/ 5420436 h 5747983"/>
              <a:gd name="connsiteX93" fmla="*/ 1282890 w 4804012"/>
              <a:gd name="connsiteY93" fmla="*/ 5352197 h 5747983"/>
              <a:gd name="connsiteX94" fmla="*/ 1187355 w 4804012"/>
              <a:gd name="connsiteY94" fmla="*/ 5283959 h 5747983"/>
              <a:gd name="connsiteX95" fmla="*/ 1146412 w 4804012"/>
              <a:gd name="connsiteY95" fmla="*/ 5270311 h 5747983"/>
              <a:gd name="connsiteX96" fmla="*/ 1050878 w 4804012"/>
              <a:gd name="connsiteY96" fmla="*/ 5229368 h 5747983"/>
              <a:gd name="connsiteX97" fmla="*/ 996287 w 4804012"/>
              <a:gd name="connsiteY97" fmla="*/ 5202072 h 5747983"/>
              <a:gd name="connsiteX98" fmla="*/ 955343 w 4804012"/>
              <a:gd name="connsiteY98" fmla="*/ 5188424 h 5747983"/>
              <a:gd name="connsiteX99" fmla="*/ 887105 w 4804012"/>
              <a:gd name="connsiteY99" fmla="*/ 5106538 h 5747983"/>
              <a:gd name="connsiteX100" fmla="*/ 777923 w 4804012"/>
              <a:gd name="connsiteY100" fmla="*/ 4983708 h 5747983"/>
              <a:gd name="connsiteX101" fmla="*/ 736979 w 4804012"/>
              <a:gd name="connsiteY101" fmla="*/ 4956412 h 5747983"/>
              <a:gd name="connsiteX102" fmla="*/ 641445 w 4804012"/>
              <a:gd name="connsiteY102" fmla="*/ 4874526 h 5747983"/>
              <a:gd name="connsiteX103" fmla="*/ 600502 w 4804012"/>
              <a:gd name="connsiteY103" fmla="*/ 4860878 h 5747983"/>
              <a:gd name="connsiteX104" fmla="*/ 532263 w 4804012"/>
              <a:gd name="connsiteY104" fmla="*/ 4778991 h 5747983"/>
              <a:gd name="connsiteX105" fmla="*/ 450376 w 4804012"/>
              <a:gd name="connsiteY105" fmla="*/ 4710753 h 5747983"/>
              <a:gd name="connsiteX106" fmla="*/ 395785 w 4804012"/>
              <a:gd name="connsiteY106" fmla="*/ 4628866 h 5747983"/>
              <a:gd name="connsiteX107" fmla="*/ 354842 w 4804012"/>
              <a:gd name="connsiteY107" fmla="*/ 4519684 h 5747983"/>
              <a:gd name="connsiteX108" fmla="*/ 327546 w 4804012"/>
              <a:gd name="connsiteY108" fmla="*/ 4478741 h 5747983"/>
              <a:gd name="connsiteX109" fmla="*/ 313899 w 4804012"/>
              <a:gd name="connsiteY109" fmla="*/ 4437797 h 5747983"/>
              <a:gd name="connsiteX110" fmla="*/ 286603 w 4804012"/>
              <a:gd name="connsiteY110" fmla="*/ 4383206 h 5747983"/>
              <a:gd name="connsiteX111" fmla="*/ 245660 w 4804012"/>
              <a:gd name="connsiteY111" fmla="*/ 4274024 h 5747983"/>
              <a:gd name="connsiteX112" fmla="*/ 204717 w 4804012"/>
              <a:gd name="connsiteY112" fmla="*/ 4233081 h 5747983"/>
              <a:gd name="connsiteX113" fmla="*/ 136478 w 4804012"/>
              <a:gd name="connsiteY113" fmla="*/ 4110251 h 5747983"/>
              <a:gd name="connsiteX114" fmla="*/ 95534 w 4804012"/>
              <a:gd name="connsiteY114" fmla="*/ 4082956 h 5747983"/>
              <a:gd name="connsiteX115" fmla="*/ 13648 w 4804012"/>
              <a:gd name="connsiteY115" fmla="*/ 3782705 h 5747983"/>
              <a:gd name="connsiteX116" fmla="*/ 27296 w 4804012"/>
              <a:gd name="connsiteY116" fmla="*/ 2841009 h 5747983"/>
              <a:gd name="connsiteX117" fmla="*/ 68239 w 4804012"/>
              <a:gd name="connsiteY117" fmla="*/ 2417929 h 5747983"/>
              <a:gd name="connsiteX118" fmla="*/ 54591 w 4804012"/>
              <a:gd name="connsiteY118" fmla="*/ 1940257 h 5747983"/>
              <a:gd name="connsiteX119" fmla="*/ 0 w 4804012"/>
              <a:gd name="connsiteY119" fmla="*/ 1558120 h 5747983"/>
              <a:gd name="connsiteX120" fmla="*/ 27296 w 4804012"/>
              <a:gd name="connsiteY120" fmla="*/ 698311 h 5747983"/>
              <a:gd name="connsiteX121" fmla="*/ 68239 w 4804012"/>
              <a:gd name="connsiteY121" fmla="*/ 398060 h 5747983"/>
              <a:gd name="connsiteX122" fmla="*/ 150126 w 4804012"/>
              <a:gd name="connsiteY122" fmla="*/ 220639 h 5747983"/>
              <a:gd name="connsiteX123" fmla="*/ 204717 w 4804012"/>
              <a:gd name="connsiteY123" fmla="*/ 206991 h 5747983"/>
              <a:gd name="connsiteX124" fmla="*/ 259308 w 4804012"/>
              <a:gd name="connsiteY124" fmla="*/ 166048 h 574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804012" h="5747983">
                <a:moveTo>
                  <a:pt x="109182" y="179696"/>
                </a:moveTo>
                <a:cubicBezTo>
                  <a:pt x="159909" y="171892"/>
                  <a:pt x="263715" y="166109"/>
                  <a:pt x="327546" y="138753"/>
                </a:cubicBezTo>
                <a:cubicBezTo>
                  <a:pt x="551206" y="42899"/>
                  <a:pt x="252383" y="161820"/>
                  <a:pt x="423081" y="97809"/>
                </a:cubicBezTo>
                <a:cubicBezTo>
                  <a:pt x="433048" y="94072"/>
                  <a:pt x="510141" y="61291"/>
                  <a:pt x="532263" y="56866"/>
                </a:cubicBezTo>
                <a:cubicBezTo>
                  <a:pt x="816589" y="0"/>
                  <a:pt x="419731" y="95234"/>
                  <a:pt x="736979" y="15923"/>
                </a:cubicBezTo>
                <a:cubicBezTo>
                  <a:pt x="801440" y="20220"/>
                  <a:pt x="1029667" y="34300"/>
                  <a:pt x="1105469" y="43218"/>
                </a:cubicBezTo>
                <a:cubicBezTo>
                  <a:pt x="1128507" y="45928"/>
                  <a:pt x="1150827" y="53052"/>
                  <a:pt x="1173708" y="56866"/>
                </a:cubicBezTo>
                <a:lnTo>
                  <a:pt x="1433015" y="97809"/>
                </a:lnTo>
                <a:cubicBezTo>
                  <a:pt x="1455761" y="106908"/>
                  <a:pt x="1478315" y="116503"/>
                  <a:pt x="1501254" y="125105"/>
                </a:cubicBezTo>
                <a:cubicBezTo>
                  <a:pt x="1514724" y="130156"/>
                  <a:pt x="1528974" y="133086"/>
                  <a:pt x="1542197" y="138753"/>
                </a:cubicBezTo>
                <a:cubicBezTo>
                  <a:pt x="1560897" y="146767"/>
                  <a:pt x="1577301" y="160202"/>
                  <a:pt x="1596788" y="166048"/>
                </a:cubicBezTo>
                <a:cubicBezTo>
                  <a:pt x="1623293" y="173999"/>
                  <a:pt x="1651379" y="175147"/>
                  <a:pt x="1678675" y="179696"/>
                </a:cubicBezTo>
                <a:cubicBezTo>
                  <a:pt x="1743784" y="205739"/>
                  <a:pt x="1758722" y="213263"/>
                  <a:pt x="1828800" y="234287"/>
                </a:cubicBezTo>
                <a:cubicBezTo>
                  <a:pt x="1867347" y="245851"/>
                  <a:pt x="1912670" y="253791"/>
                  <a:pt x="1951630" y="261583"/>
                </a:cubicBezTo>
                <a:cubicBezTo>
                  <a:pt x="1965278" y="288878"/>
                  <a:pt x="1974263" y="319055"/>
                  <a:pt x="1992573" y="343469"/>
                </a:cubicBezTo>
                <a:cubicBezTo>
                  <a:pt x="2002415" y="356591"/>
                  <a:pt x="2020916" y="360264"/>
                  <a:pt x="2033517" y="370765"/>
                </a:cubicBezTo>
                <a:cubicBezTo>
                  <a:pt x="2062481" y="394902"/>
                  <a:pt x="2078437" y="425141"/>
                  <a:pt x="2115403" y="439003"/>
                </a:cubicBezTo>
                <a:cubicBezTo>
                  <a:pt x="2137123" y="447148"/>
                  <a:pt x="2161138" y="447025"/>
                  <a:pt x="2183642" y="452651"/>
                </a:cubicBezTo>
                <a:cubicBezTo>
                  <a:pt x="2352258" y="494806"/>
                  <a:pt x="2725368" y="1428564"/>
                  <a:pt x="2894630" y="1452743"/>
                </a:cubicBezTo>
                <a:cubicBezTo>
                  <a:pt x="2980201" y="1664827"/>
                  <a:pt x="2846625" y="1644764"/>
                  <a:pt x="2750614" y="1740775"/>
                </a:cubicBezTo>
                <a:lnTo>
                  <a:pt x="2606598" y="1812783"/>
                </a:lnTo>
                <a:cubicBezTo>
                  <a:pt x="2543315" y="1847173"/>
                  <a:pt x="2354570" y="1908794"/>
                  <a:pt x="2318566" y="1956799"/>
                </a:cubicBezTo>
                <a:cubicBezTo>
                  <a:pt x="2282562" y="2004804"/>
                  <a:pt x="2318566" y="2052810"/>
                  <a:pt x="2390574" y="2100815"/>
                </a:cubicBezTo>
                <a:cubicBezTo>
                  <a:pt x="2462582" y="2148820"/>
                  <a:pt x="2606598" y="2220828"/>
                  <a:pt x="2750614" y="2244831"/>
                </a:cubicBezTo>
                <a:cubicBezTo>
                  <a:pt x="2894630" y="2268834"/>
                  <a:pt x="3134657" y="2268834"/>
                  <a:pt x="3254670" y="2244831"/>
                </a:cubicBezTo>
                <a:cubicBezTo>
                  <a:pt x="3374683" y="2220828"/>
                  <a:pt x="3434690" y="2160821"/>
                  <a:pt x="3470694" y="2100815"/>
                </a:cubicBezTo>
                <a:lnTo>
                  <a:pt x="3470694" y="1884791"/>
                </a:lnTo>
                <a:cubicBezTo>
                  <a:pt x="3626711" y="1668767"/>
                  <a:pt x="4259641" y="977397"/>
                  <a:pt x="4406798" y="804671"/>
                </a:cubicBezTo>
                <a:cubicBezTo>
                  <a:pt x="4409939" y="823967"/>
                  <a:pt x="4339988" y="839338"/>
                  <a:pt x="4353636" y="848436"/>
                </a:cubicBezTo>
                <a:cubicBezTo>
                  <a:pt x="4358185" y="862084"/>
                  <a:pt x="4360850" y="876513"/>
                  <a:pt x="4367284" y="889380"/>
                </a:cubicBezTo>
                <a:cubicBezTo>
                  <a:pt x="4374619" y="904051"/>
                  <a:pt x="4388118" y="915247"/>
                  <a:pt x="4394579" y="930323"/>
                </a:cubicBezTo>
                <a:cubicBezTo>
                  <a:pt x="4401968" y="947563"/>
                  <a:pt x="4403292" y="966818"/>
                  <a:pt x="4408227" y="984914"/>
                </a:cubicBezTo>
                <a:cubicBezTo>
                  <a:pt x="4416941" y="1016866"/>
                  <a:pt x="4426424" y="1048603"/>
                  <a:pt x="4435523" y="1080448"/>
                </a:cubicBezTo>
                <a:cubicBezTo>
                  <a:pt x="4430974" y="1130490"/>
                  <a:pt x="4428516" y="1180766"/>
                  <a:pt x="4421875" y="1230574"/>
                </a:cubicBezTo>
                <a:cubicBezTo>
                  <a:pt x="4419396" y="1249167"/>
                  <a:pt x="4417533" y="1268879"/>
                  <a:pt x="4408227" y="1285165"/>
                </a:cubicBezTo>
                <a:cubicBezTo>
                  <a:pt x="4398651" y="1301923"/>
                  <a:pt x="4380932" y="1312460"/>
                  <a:pt x="4367284" y="1326108"/>
                </a:cubicBezTo>
                <a:cubicBezTo>
                  <a:pt x="4362735" y="1339756"/>
                  <a:pt x="4357588" y="1353219"/>
                  <a:pt x="4353636" y="1367051"/>
                </a:cubicBezTo>
                <a:cubicBezTo>
                  <a:pt x="4348483" y="1385086"/>
                  <a:pt x="4347377" y="1404402"/>
                  <a:pt x="4339988" y="1421642"/>
                </a:cubicBezTo>
                <a:cubicBezTo>
                  <a:pt x="4333527" y="1436718"/>
                  <a:pt x="4321791" y="1448938"/>
                  <a:pt x="4312693" y="1462586"/>
                </a:cubicBezTo>
                <a:cubicBezTo>
                  <a:pt x="4317242" y="1526275"/>
                  <a:pt x="4319656" y="1590153"/>
                  <a:pt x="4326340" y="1653654"/>
                </a:cubicBezTo>
                <a:cubicBezTo>
                  <a:pt x="4328768" y="1676723"/>
                  <a:pt x="4338885" y="1698722"/>
                  <a:pt x="4339988" y="1721893"/>
                </a:cubicBezTo>
                <a:cubicBezTo>
                  <a:pt x="4347997" y="1890086"/>
                  <a:pt x="4341348" y="2058925"/>
                  <a:pt x="4353636" y="2226860"/>
                </a:cubicBezTo>
                <a:cubicBezTo>
                  <a:pt x="4355121" y="2247151"/>
                  <a:pt x="4372917" y="2262751"/>
                  <a:pt x="4380931" y="2281451"/>
                </a:cubicBezTo>
                <a:cubicBezTo>
                  <a:pt x="4386598" y="2294674"/>
                  <a:pt x="4388145" y="2309527"/>
                  <a:pt x="4394579" y="2322394"/>
                </a:cubicBezTo>
                <a:cubicBezTo>
                  <a:pt x="4431948" y="2397132"/>
                  <a:pt x="4445541" y="2348821"/>
                  <a:pt x="4476466" y="2472520"/>
                </a:cubicBezTo>
                <a:cubicBezTo>
                  <a:pt x="4499334" y="2563991"/>
                  <a:pt x="4478866" y="2492568"/>
                  <a:pt x="4517409" y="2595350"/>
                </a:cubicBezTo>
                <a:cubicBezTo>
                  <a:pt x="4522460" y="2608820"/>
                  <a:pt x="4525390" y="2623070"/>
                  <a:pt x="4531057" y="2636293"/>
                </a:cubicBezTo>
                <a:cubicBezTo>
                  <a:pt x="4539071" y="2654993"/>
                  <a:pt x="4550338" y="2672184"/>
                  <a:pt x="4558352" y="2690884"/>
                </a:cubicBezTo>
                <a:cubicBezTo>
                  <a:pt x="4581942" y="2745929"/>
                  <a:pt x="4573840" y="2788256"/>
                  <a:pt x="4626591" y="2841009"/>
                </a:cubicBezTo>
                <a:lnTo>
                  <a:pt x="4667534" y="2881953"/>
                </a:lnTo>
                <a:lnTo>
                  <a:pt x="4722126" y="3045726"/>
                </a:lnTo>
                <a:cubicBezTo>
                  <a:pt x="4731902" y="3084831"/>
                  <a:pt x="4761673" y="3209070"/>
                  <a:pt x="4776717" y="3250442"/>
                </a:cubicBezTo>
                <a:cubicBezTo>
                  <a:pt x="4783670" y="3269562"/>
                  <a:pt x="4794914" y="3286836"/>
                  <a:pt x="4804012" y="3305033"/>
                </a:cubicBezTo>
                <a:cubicBezTo>
                  <a:pt x="4800512" y="3382039"/>
                  <a:pt x="4789186" y="3688285"/>
                  <a:pt x="4776717" y="3796353"/>
                </a:cubicBezTo>
                <a:cubicBezTo>
                  <a:pt x="4770373" y="3851332"/>
                  <a:pt x="4759039" y="3905624"/>
                  <a:pt x="4749421" y="3960126"/>
                </a:cubicBezTo>
                <a:cubicBezTo>
                  <a:pt x="4745390" y="3982970"/>
                  <a:pt x="4743108" y="4006359"/>
                  <a:pt x="4735773" y="4028365"/>
                </a:cubicBezTo>
                <a:cubicBezTo>
                  <a:pt x="4729339" y="4047666"/>
                  <a:pt x="4716492" y="4064256"/>
                  <a:pt x="4708478" y="4082956"/>
                </a:cubicBezTo>
                <a:cubicBezTo>
                  <a:pt x="4648243" y="4223505"/>
                  <a:pt x="4758049" y="3997463"/>
                  <a:pt x="4667534" y="4178490"/>
                </a:cubicBezTo>
                <a:cubicBezTo>
                  <a:pt x="4672287" y="4216513"/>
                  <a:pt x="4687296" y="4341769"/>
                  <a:pt x="4694830" y="4383206"/>
                </a:cubicBezTo>
                <a:cubicBezTo>
                  <a:pt x="4698185" y="4401660"/>
                  <a:pt x="4704799" y="4419404"/>
                  <a:pt x="4708478" y="4437797"/>
                </a:cubicBezTo>
                <a:cubicBezTo>
                  <a:pt x="4718453" y="4487672"/>
                  <a:pt x="4726675" y="4537881"/>
                  <a:pt x="4735773" y="4587923"/>
                </a:cubicBezTo>
                <a:cubicBezTo>
                  <a:pt x="4726675" y="4610669"/>
                  <a:pt x="4717080" y="4633223"/>
                  <a:pt x="4708478" y="4656162"/>
                </a:cubicBezTo>
                <a:cubicBezTo>
                  <a:pt x="4703427" y="4669632"/>
                  <a:pt x="4705002" y="4686933"/>
                  <a:pt x="4694830" y="4697105"/>
                </a:cubicBezTo>
                <a:cubicBezTo>
                  <a:pt x="4684658" y="4707277"/>
                  <a:pt x="4667535" y="4706204"/>
                  <a:pt x="4653887" y="4710753"/>
                </a:cubicBezTo>
                <a:cubicBezTo>
                  <a:pt x="4649338" y="4724401"/>
                  <a:pt x="4644191" y="4737864"/>
                  <a:pt x="4640239" y="4751696"/>
                </a:cubicBezTo>
                <a:cubicBezTo>
                  <a:pt x="4635086" y="4769731"/>
                  <a:pt x="4636996" y="4790680"/>
                  <a:pt x="4626591" y="4806287"/>
                </a:cubicBezTo>
                <a:cubicBezTo>
                  <a:pt x="4617493" y="4819935"/>
                  <a:pt x="4599296" y="4824484"/>
                  <a:pt x="4585648" y="4833583"/>
                </a:cubicBezTo>
                <a:cubicBezTo>
                  <a:pt x="4581099" y="4851780"/>
                  <a:pt x="4579389" y="4870934"/>
                  <a:pt x="4572000" y="4888174"/>
                </a:cubicBezTo>
                <a:cubicBezTo>
                  <a:pt x="4557749" y="4921427"/>
                  <a:pt x="4528357" y="4945465"/>
                  <a:pt x="4503761" y="4970060"/>
                </a:cubicBezTo>
                <a:cubicBezTo>
                  <a:pt x="4487073" y="5003437"/>
                  <a:pt x="4473286" y="5036655"/>
                  <a:pt x="4449170" y="5065594"/>
                </a:cubicBezTo>
                <a:cubicBezTo>
                  <a:pt x="4436814" y="5080421"/>
                  <a:pt x="4420788" y="5091884"/>
                  <a:pt x="4408227" y="5106538"/>
                </a:cubicBezTo>
                <a:cubicBezTo>
                  <a:pt x="4393424" y="5123808"/>
                  <a:pt x="4380932" y="5142932"/>
                  <a:pt x="4367284" y="5161129"/>
                </a:cubicBezTo>
                <a:cubicBezTo>
                  <a:pt x="4362735" y="5179326"/>
                  <a:pt x="4364393" y="5200354"/>
                  <a:pt x="4353636" y="5215720"/>
                </a:cubicBezTo>
                <a:cubicBezTo>
                  <a:pt x="4312738" y="5274145"/>
                  <a:pt x="4281522" y="5291091"/>
                  <a:pt x="4230806" y="5324902"/>
                </a:cubicBezTo>
                <a:cubicBezTo>
                  <a:pt x="4226257" y="5338550"/>
                  <a:pt x="4225990" y="5354489"/>
                  <a:pt x="4217158" y="5365845"/>
                </a:cubicBezTo>
                <a:cubicBezTo>
                  <a:pt x="4164871" y="5433071"/>
                  <a:pt x="4135143" y="5450836"/>
                  <a:pt x="4067033" y="5488675"/>
                </a:cubicBezTo>
                <a:cubicBezTo>
                  <a:pt x="4049248" y="5498555"/>
                  <a:pt x="4030106" y="5505877"/>
                  <a:pt x="4012442" y="5515971"/>
                </a:cubicBezTo>
                <a:cubicBezTo>
                  <a:pt x="3962053" y="5544765"/>
                  <a:pt x="3976890" y="5548069"/>
                  <a:pt x="3916908" y="5570562"/>
                </a:cubicBezTo>
                <a:cubicBezTo>
                  <a:pt x="3899345" y="5577148"/>
                  <a:pt x="3880514" y="5579660"/>
                  <a:pt x="3862317" y="5584209"/>
                </a:cubicBezTo>
                <a:cubicBezTo>
                  <a:pt x="3757992" y="5636373"/>
                  <a:pt x="3861775" y="5591169"/>
                  <a:pt x="3725839" y="5625153"/>
                </a:cubicBezTo>
                <a:cubicBezTo>
                  <a:pt x="3521162" y="5676322"/>
                  <a:pt x="3809770" y="5639693"/>
                  <a:pt x="3466531" y="5666096"/>
                </a:cubicBezTo>
                <a:cubicBezTo>
                  <a:pt x="3439236" y="5675194"/>
                  <a:pt x="3412858" y="5687748"/>
                  <a:pt x="3384645" y="5693391"/>
                </a:cubicBezTo>
                <a:cubicBezTo>
                  <a:pt x="3263961" y="5717528"/>
                  <a:pt x="3028905" y="5737154"/>
                  <a:pt x="2920621" y="5747983"/>
                </a:cubicBezTo>
                <a:cubicBezTo>
                  <a:pt x="2802340" y="5743434"/>
                  <a:pt x="2683702" y="5744589"/>
                  <a:pt x="2565779" y="5734335"/>
                </a:cubicBezTo>
                <a:cubicBezTo>
                  <a:pt x="2474122" y="5726365"/>
                  <a:pt x="2382636" y="5713349"/>
                  <a:pt x="2292824" y="5693391"/>
                </a:cubicBezTo>
                <a:cubicBezTo>
                  <a:pt x="2142981" y="5660093"/>
                  <a:pt x="2211365" y="5672991"/>
                  <a:pt x="2088108" y="5652448"/>
                </a:cubicBezTo>
                <a:cubicBezTo>
                  <a:pt x="1958782" y="5587786"/>
                  <a:pt x="2127359" y="5663785"/>
                  <a:pt x="1883391" y="5611505"/>
                </a:cubicBezTo>
                <a:cubicBezTo>
                  <a:pt x="1867353" y="5608068"/>
                  <a:pt x="1856689" y="5592347"/>
                  <a:pt x="1842448" y="5584209"/>
                </a:cubicBezTo>
                <a:cubicBezTo>
                  <a:pt x="1824784" y="5574115"/>
                  <a:pt x="1807158" y="5563348"/>
                  <a:pt x="1787857" y="5556914"/>
                </a:cubicBezTo>
                <a:cubicBezTo>
                  <a:pt x="1752268" y="5545051"/>
                  <a:pt x="1715069" y="5538717"/>
                  <a:pt x="1678675" y="5529618"/>
                </a:cubicBezTo>
                <a:cubicBezTo>
                  <a:pt x="1665027" y="5520520"/>
                  <a:pt x="1652872" y="5508632"/>
                  <a:pt x="1637731" y="5502323"/>
                </a:cubicBezTo>
                <a:cubicBezTo>
                  <a:pt x="1597893" y="5485724"/>
                  <a:pt x="1514902" y="5461380"/>
                  <a:pt x="1514902" y="5461380"/>
                </a:cubicBezTo>
                <a:cubicBezTo>
                  <a:pt x="1398898" y="5384044"/>
                  <a:pt x="1557857" y="5483386"/>
                  <a:pt x="1419367" y="5420436"/>
                </a:cubicBezTo>
                <a:cubicBezTo>
                  <a:pt x="1207172" y="5323983"/>
                  <a:pt x="1399487" y="5391064"/>
                  <a:pt x="1282890" y="5352197"/>
                </a:cubicBezTo>
                <a:cubicBezTo>
                  <a:pt x="1270520" y="5342919"/>
                  <a:pt x="1207316" y="5293940"/>
                  <a:pt x="1187355" y="5283959"/>
                </a:cubicBezTo>
                <a:cubicBezTo>
                  <a:pt x="1174488" y="5277525"/>
                  <a:pt x="1159279" y="5276745"/>
                  <a:pt x="1146412" y="5270311"/>
                </a:cubicBezTo>
                <a:cubicBezTo>
                  <a:pt x="1052166" y="5223187"/>
                  <a:pt x="1164490" y="5257769"/>
                  <a:pt x="1050878" y="5229368"/>
                </a:cubicBezTo>
                <a:cubicBezTo>
                  <a:pt x="1032681" y="5220269"/>
                  <a:pt x="1014987" y="5210086"/>
                  <a:pt x="996287" y="5202072"/>
                </a:cubicBezTo>
                <a:cubicBezTo>
                  <a:pt x="983064" y="5196405"/>
                  <a:pt x="967313" y="5196404"/>
                  <a:pt x="955343" y="5188424"/>
                </a:cubicBezTo>
                <a:cubicBezTo>
                  <a:pt x="915614" y="5161938"/>
                  <a:pt x="914218" y="5141398"/>
                  <a:pt x="887105" y="5106538"/>
                </a:cubicBezTo>
                <a:cubicBezTo>
                  <a:pt x="866590" y="5080161"/>
                  <a:pt x="811354" y="5011568"/>
                  <a:pt x="777923" y="4983708"/>
                </a:cubicBezTo>
                <a:cubicBezTo>
                  <a:pt x="765322" y="4973207"/>
                  <a:pt x="749580" y="4966913"/>
                  <a:pt x="736979" y="4956412"/>
                </a:cubicBezTo>
                <a:cubicBezTo>
                  <a:pt x="684176" y="4912410"/>
                  <a:pt x="706498" y="4911699"/>
                  <a:pt x="641445" y="4874526"/>
                </a:cubicBezTo>
                <a:cubicBezTo>
                  <a:pt x="628955" y="4867389"/>
                  <a:pt x="614150" y="4865427"/>
                  <a:pt x="600502" y="4860878"/>
                </a:cubicBezTo>
                <a:cubicBezTo>
                  <a:pt x="480893" y="4741272"/>
                  <a:pt x="627259" y="4892988"/>
                  <a:pt x="532263" y="4778991"/>
                </a:cubicBezTo>
                <a:cubicBezTo>
                  <a:pt x="499425" y="4739585"/>
                  <a:pt x="490634" y="4737591"/>
                  <a:pt x="450376" y="4710753"/>
                </a:cubicBezTo>
                <a:cubicBezTo>
                  <a:pt x="414299" y="4602515"/>
                  <a:pt x="468806" y="4745699"/>
                  <a:pt x="395785" y="4628866"/>
                </a:cubicBezTo>
                <a:cubicBezTo>
                  <a:pt x="345500" y="4548410"/>
                  <a:pt x="386600" y="4583199"/>
                  <a:pt x="354842" y="4519684"/>
                </a:cubicBezTo>
                <a:cubicBezTo>
                  <a:pt x="347506" y="4505013"/>
                  <a:pt x="336645" y="4492389"/>
                  <a:pt x="327546" y="4478741"/>
                </a:cubicBezTo>
                <a:cubicBezTo>
                  <a:pt x="322997" y="4465093"/>
                  <a:pt x="319566" y="4451020"/>
                  <a:pt x="313899" y="4437797"/>
                </a:cubicBezTo>
                <a:cubicBezTo>
                  <a:pt x="305885" y="4419097"/>
                  <a:pt x="293747" y="4402256"/>
                  <a:pt x="286603" y="4383206"/>
                </a:cubicBezTo>
                <a:cubicBezTo>
                  <a:pt x="264044" y="4323051"/>
                  <a:pt x="285656" y="4330019"/>
                  <a:pt x="245660" y="4274024"/>
                </a:cubicBezTo>
                <a:cubicBezTo>
                  <a:pt x="234442" y="4258318"/>
                  <a:pt x="218365" y="4246729"/>
                  <a:pt x="204717" y="4233081"/>
                </a:cubicBezTo>
                <a:cubicBezTo>
                  <a:pt x="185972" y="4176847"/>
                  <a:pt x="187015" y="4168007"/>
                  <a:pt x="136478" y="4110251"/>
                </a:cubicBezTo>
                <a:cubicBezTo>
                  <a:pt x="125677" y="4097907"/>
                  <a:pt x="109182" y="4092054"/>
                  <a:pt x="95534" y="4082956"/>
                </a:cubicBezTo>
                <a:cubicBezTo>
                  <a:pt x="253" y="3940034"/>
                  <a:pt x="45012" y="4033621"/>
                  <a:pt x="13648" y="3782705"/>
                </a:cubicBezTo>
                <a:cubicBezTo>
                  <a:pt x="18197" y="3468806"/>
                  <a:pt x="14749" y="3154690"/>
                  <a:pt x="27296" y="2841009"/>
                </a:cubicBezTo>
                <a:cubicBezTo>
                  <a:pt x="32959" y="2699437"/>
                  <a:pt x="68239" y="2417929"/>
                  <a:pt x="68239" y="2417929"/>
                </a:cubicBezTo>
                <a:cubicBezTo>
                  <a:pt x="63690" y="2258705"/>
                  <a:pt x="63945" y="2099271"/>
                  <a:pt x="54591" y="1940257"/>
                </a:cubicBezTo>
                <a:cubicBezTo>
                  <a:pt x="48380" y="1834661"/>
                  <a:pt x="18270" y="1667735"/>
                  <a:pt x="0" y="1558120"/>
                </a:cubicBezTo>
                <a:cubicBezTo>
                  <a:pt x="9099" y="1271517"/>
                  <a:pt x="15522" y="984817"/>
                  <a:pt x="27296" y="698311"/>
                </a:cubicBezTo>
                <a:cubicBezTo>
                  <a:pt x="30934" y="609786"/>
                  <a:pt x="52208" y="482220"/>
                  <a:pt x="68239" y="398060"/>
                </a:cubicBezTo>
                <a:cubicBezTo>
                  <a:pt x="84653" y="311887"/>
                  <a:pt x="75978" y="266981"/>
                  <a:pt x="150126" y="220639"/>
                </a:cubicBezTo>
                <a:cubicBezTo>
                  <a:pt x="166032" y="210698"/>
                  <a:pt x="186520" y="211540"/>
                  <a:pt x="204717" y="206991"/>
                </a:cubicBezTo>
                <a:cubicBezTo>
                  <a:pt x="251013" y="176127"/>
                  <a:pt x="234062" y="191294"/>
                  <a:pt x="259308" y="1660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>
            <a:hlinkClick r:id="rId3" action="ppaction://hlinksldjump"/>
          </p:cNvPr>
          <p:cNvSpPr/>
          <p:nvPr/>
        </p:nvSpPr>
        <p:spPr>
          <a:xfrm>
            <a:off x="7020272" y="836712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ngolo ripiegato 3"/>
          <p:cNvSpPr/>
          <p:nvPr/>
        </p:nvSpPr>
        <p:spPr>
          <a:xfrm>
            <a:off x="5436096" y="4509120"/>
            <a:ext cx="1296144" cy="158417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Possono essere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piatti o cilindrici</a:t>
            </a:r>
            <a:r>
              <a:rPr lang="it-IT" sz="900" dirty="0" smtClean="0">
                <a:solidFill>
                  <a:schemeClr val="tx1"/>
                </a:solidFill>
              </a:rPr>
              <a:t>.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Vivono </a:t>
            </a:r>
            <a:r>
              <a:rPr lang="it-IT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acqua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terra </a:t>
            </a:r>
            <a:r>
              <a:rPr lang="it-IT" sz="900" dirty="0" smtClean="0">
                <a:solidFill>
                  <a:schemeClr val="tx1"/>
                </a:solidFill>
              </a:rPr>
              <a:t>e </a:t>
            </a: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corpo di altri animali</a:t>
            </a:r>
            <a:r>
              <a:rPr lang="it-IT" sz="900" dirty="0" smtClean="0">
                <a:solidFill>
                  <a:schemeClr val="tx1"/>
                </a:solidFill>
              </a:rPr>
              <a:t> (parassiti)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hanno zampe</a:t>
            </a:r>
            <a:r>
              <a:rPr lang="it-IT" sz="900" dirty="0" smtClean="0">
                <a:solidFill>
                  <a:schemeClr val="tx1"/>
                </a:solidFill>
              </a:rPr>
              <a:t>, si muovono contraendo i muscoli e strisciando.</a:t>
            </a:r>
          </a:p>
        </p:txBody>
      </p:sp>
      <p:sp>
        <p:nvSpPr>
          <p:cNvPr id="5" name="Pentagono 4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6624228" y="5913276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572" y="2564904"/>
            <a:ext cx="4335921" cy="3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s://i1.wp.com/nancyks.wordpress.com/files/2009/04/wor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564904"/>
            <a:ext cx="4356000" cy="3280121"/>
          </a:xfrm>
          <a:prstGeom prst="rect">
            <a:avLst/>
          </a:prstGeom>
          <a:noFill/>
        </p:spPr>
      </p:pic>
      <p:sp>
        <p:nvSpPr>
          <p:cNvPr id="9" name="Figura a mano libera 8"/>
          <p:cNvSpPr/>
          <p:nvPr/>
        </p:nvSpPr>
        <p:spPr>
          <a:xfrm rot="217533">
            <a:off x="6670223" y="4464000"/>
            <a:ext cx="705033" cy="338280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hlinkClick r:id="rId7" action="ppaction://hlinksldjump"/>
          </p:cNvPr>
          <p:cNvSpPr/>
          <p:nvPr/>
        </p:nvSpPr>
        <p:spPr>
          <a:xfrm>
            <a:off x="2195736" y="2492896"/>
            <a:ext cx="108012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6" name="Pentagono 5">
            <a:hlinkClick r:id="rId4" action="ppaction://hlinksldjump"/>
          </p:cNvPr>
          <p:cNvSpPr>
            <a:spLocks noChangeAspect="1"/>
          </p:cNvSpPr>
          <p:nvPr/>
        </p:nvSpPr>
        <p:spPr>
          <a:xfrm rot="16200000">
            <a:off x="4896036" y="4473116"/>
            <a:ext cx="90010" cy="162018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5796000" y="446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>
            <a:hlinkClick r:id="rId6" action="ppaction://hlinksldjump"/>
          </p:cNvPr>
          <p:cNvSpPr>
            <a:spLocks noChangeAspect="1"/>
          </p:cNvSpPr>
          <p:nvPr/>
        </p:nvSpPr>
        <p:spPr>
          <a:xfrm rot="16200000">
            <a:off x="7200292" y="3222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>
            <a:hlinkClick r:id="rId7" action="ppaction://hlinksldjump"/>
          </p:cNvPr>
          <p:cNvSpPr>
            <a:spLocks noChangeAspect="1"/>
          </p:cNvSpPr>
          <p:nvPr/>
        </p:nvSpPr>
        <p:spPr>
          <a:xfrm rot="16200000">
            <a:off x="6696236" y="2574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>
            <a:hlinkClick r:id="rId8" action="ppaction://hlinksldjump"/>
          </p:cNvPr>
          <p:cNvSpPr>
            <a:spLocks noChangeAspect="1"/>
          </p:cNvSpPr>
          <p:nvPr/>
        </p:nvSpPr>
        <p:spPr>
          <a:xfrm rot="16200000">
            <a:off x="6804000" y="4410000"/>
            <a:ext cx="90010" cy="162018"/>
          </a:xfrm>
          <a:prstGeom prst="homePlate">
            <a:avLst/>
          </a:prstGeom>
          <a:solidFill>
            <a:srgbClr val="FFFF0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67744" y="2492896"/>
            <a:ext cx="1080120" cy="432048"/>
          </a:xfrm>
          <a:prstGeom prst="ellipse">
            <a:avLst/>
          </a:prstGeom>
          <a:solidFill>
            <a:srgbClr val="FF0000">
              <a:alpha val="3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23728" y="548680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hlinkClick r:id="rId9" action="ppaction://hlinksldjump"/>
          </p:cNvPr>
          <p:cNvSpPr/>
          <p:nvPr/>
        </p:nvSpPr>
        <p:spPr>
          <a:xfrm>
            <a:off x="5364088" y="2564904"/>
            <a:ext cx="115212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entagono 14">
            <a:hlinkClick r:id="rId10" action="ppaction://hlinksldjump"/>
          </p:cNvPr>
          <p:cNvSpPr>
            <a:spLocks noChangeAspect="1"/>
          </p:cNvSpPr>
          <p:nvPr/>
        </p:nvSpPr>
        <p:spPr>
          <a:xfrm rot="16200000">
            <a:off x="1727684" y="2600908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entagono 15">
            <a:hlinkClick r:id="rId11" action="ppaction://hlinksldjump"/>
          </p:cNvPr>
          <p:cNvSpPr>
            <a:spLocks noChangeAspect="1"/>
          </p:cNvSpPr>
          <p:nvPr/>
        </p:nvSpPr>
        <p:spPr>
          <a:xfrm rot="16200000">
            <a:off x="1583668" y="3420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entagono 16">
            <a:hlinkClick r:id="rId12" action="ppaction://hlinksldjump"/>
          </p:cNvPr>
          <p:cNvSpPr>
            <a:spLocks noChangeAspect="1"/>
          </p:cNvSpPr>
          <p:nvPr/>
        </p:nvSpPr>
        <p:spPr>
          <a:xfrm rot="16200000">
            <a:off x="1943708" y="1304764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17">
            <a:hlinkClick r:id="rId13" action="ppaction://hlinksldjump"/>
          </p:cNvPr>
          <p:cNvSpPr>
            <a:spLocks noChangeAspect="1"/>
          </p:cNvSpPr>
          <p:nvPr/>
        </p:nvSpPr>
        <p:spPr>
          <a:xfrm rot="16200000">
            <a:off x="3167844" y="4041068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ntagono 18">
            <a:hlinkClick r:id="rId14" action="ppaction://hlinksldjump"/>
          </p:cNvPr>
          <p:cNvSpPr>
            <a:spLocks noChangeAspect="1"/>
          </p:cNvSpPr>
          <p:nvPr/>
        </p:nvSpPr>
        <p:spPr>
          <a:xfrm rot="16200000">
            <a:off x="1871700" y="4086000"/>
            <a:ext cx="90010" cy="1620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4297926" y="505839"/>
            <a:ext cx="4962805" cy="5967564"/>
          </a:xfrm>
          <a:custGeom>
            <a:avLst/>
            <a:gdLst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13234 w 4552545"/>
              <a:gd name="connsiteY70" fmla="*/ 2577830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808029 w 4552545"/>
              <a:gd name="connsiteY67" fmla="*/ 2419106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563122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15941 w 4552545"/>
              <a:gd name="connsiteY68" fmla="*/ 2491114 h 5817141"/>
              <a:gd name="connsiteX69" fmla="*/ 982494 w 4552545"/>
              <a:gd name="connsiteY69" fmla="*/ 2636196 h 5817141"/>
              <a:gd name="connsiteX70" fmla="*/ 943583 w 4552545"/>
              <a:gd name="connsiteY70" fmla="*/ 2665379 h 5817141"/>
              <a:gd name="connsiteX71" fmla="*/ 933856 w 4552545"/>
              <a:gd name="connsiteY71" fmla="*/ 2694562 h 5817141"/>
              <a:gd name="connsiteX72" fmla="*/ 885217 w 4552545"/>
              <a:gd name="connsiteY72" fmla="*/ 2743200 h 5817141"/>
              <a:gd name="connsiteX73" fmla="*/ 846307 w 4552545"/>
              <a:gd name="connsiteY73" fmla="*/ 2801566 h 5817141"/>
              <a:gd name="connsiteX74" fmla="*/ 826851 w 4552545"/>
              <a:gd name="connsiteY74" fmla="*/ 2840477 h 5817141"/>
              <a:gd name="connsiteX75" fmla="*/ 797668 w 4552545"/>
              <a:gd name="connsiteY75" fmla="*/ 2869660 h 5817141"/>
              <a:gd name="connsiteX76" fmla="*/ 710119 w 4552545"/>
              <a:gd name="connsiteY76" fmla="*/ 2976664 h 5817141"/>
              <a:gd name="connsiteX77" fmla="*/ 680936 w 4552545"/>
              <a:gd name="connsiteY77" fmla="*/ 2986392 h 5817141"/>
              <a:gd name="connsiteX78" fmla="*/ 622570 w 4552545"/>
              <a:gd name="connsiteY78" fmla="*/ 3044758 h 5817141"/>
              <a:gd name="connsiteX79" fmla="*/ 554477 w 4552545"/>
              <a:gd name="connsiteY79" fmla="*/ 3093396 h 5817141"/>
              <a:gd name="connsiteX80" fmla="*/ 525294 w 4552545"/>
              <a:gd name="connsiteY80" fmla="*/ 3122579 h 5817141"/>
              <a:gd name="connsiteX81" fmla="*/ 476656 w 4552545"/>
              <a:gd name="connsiteY81" fmla="*/ 3151762 h 5817141"/>
              <a:gd name="connsiteX82" fmla="*/ 428017 w 4552545"/>
              <a:gd name="connsiteY82" fmla="*/ 3210128 h 5817141"/>
              <a:gd name="connsiteX83" fmla="*/ 398834 w 4552545"/>
              <a:gd name="connsiteY83" fmla="*/ 3239311 h 5817141"/>
              <a:gd name="connsiteX84" fmla="*/ 340468 w 4552545"/>
              <a:gd name="connsiteY84" fmla="*/ 3326860 h 5817141"/>
              <a:gd name="connsiteX85" fmla="*/ 291830 w 4552545"/>
              <a:gd name="connsiteY85" fmla="*/ 3385226 h 5817141"/>
              <a:gd name="connsiteX86" fmla="*/ 282102 w 4552545"/>
              <a:gd name="connsiteY86" fmla="*/ 3414409 h 5817141"/>
              <a:gd name="connsiteX87" fmla="*/ 214009 w 4552545"/>
              <a:gd name="connsiteY87" fmla="*/ 3521413 h 5817141"/>
              <a:gd name="connsiteX88" fmla="*/ 184826 w 4552545"/>
              <a:gd name="connsiteY88" fmla="*/ 3589507 h 5817141"/>
              <a:gd name="connsiteX89" fmla="*/ 165370 w 4552545"/>
              <a:gd name="connsiteY89" fmla="*/ 3657600 h 5817141"/>
              <a:gd name="connsiteX90" fmla="*/ 116732 w 4552545"/>
              <a:gd name="connsiteY90" fmla="*/ 3735422 h 5817141"/>
              <a:gd name="connsiteX91" fmla="*/ 107004 w 4552545"/>
              <a:gd name="connsiteY91" fmla="*/ 3774332 h 5817141"/>
              <a:gd name="connsiteX92" fmla="*/ 87549 w 4552545"/>
              <a:gd name="connsiteY92" fmla="*/ 3842426 h 5817141"/>
              <a:gd name="connsiteX93" fmla="*/ 58366 w 4552545"/>
              <a:gd name="connsiteY93" fmla="*/ 3929975 h 5817141"/>
              <a:gd name="connsiteX94" fmla="*/ 29183 w 4552545"/>
              <a:gd name="connsiteY94" fmla="*/ 4046707 h 5817141"/>
              <a:gd name="connsiteX95" fmla="*/ 0 w 4552545"/>
              <a:gd name="connsiteY95" fmla="*/ 4143983 h 5817141"/>
              <a:gd name="connsiteX96" fmla="*/ 9728 w 4552545"/>
              <a:gd name="connsiteY96" fmla="*/ 4250988 h 5817141"/>
              <a:gd name="connsiteX97" fmla="*/ 19456 w 4552545"/>
              <a:gd name="connsiteY97" fmla="*/ 4299626 h 5817141"/>
              <a:gd name="connsiteX98" fmla="*/ 48639 w 4552545"/>
              <a:gd name="connsiteY98" fmla="*/ 4533090 h 5817141"/>
              <a:gd name="connsiteX99" fmla="*/ 58366 w 4552545"/>
              <a:gd name="connsiteY99" fmla="*/ 4688732 h 5817141"/>
              <a:gd name="connsiteX100" fmla="*/ 68094 w 4552545"/>
              <a:gd name="connsiteY100" fmla="*/ 4717915 h 5817141"/>
              <a:gd name="connsiteX101" fmla="*/ 116732 w 4552545"/>
              <a:gd name="connsiteY101" fmla="*/ 4912468 h 5817141"/>
              <a:gd name="connsiteX102" fmla="*/ 145915 w 4552545"/>
              <a:gd name="connsiteY102" fmla="*/ 5000017 h 5817141"/>
              <a:gd name="connsiteX103" fmla="*/ 175098 w 4552545"/>
              <a:gd name="connsiteY103" fmla="*/ 5029200 h 5817141"/>
              <a:gd name="connsiteX104" fmla="*/ 214009 w 4552545"/>
              <a:gd name="connsiteY104" fmla="*/ 5107022 h 5817141"/>
              <a:gd name="connsiteX105" fmla="*/ 243192 w 4552545"/>
              <a:gd name="connsiteY105" fmla="*/ 5136205 h 5817141"/>
              <a:gd name="connsiteX106" fmla="*/ 272375 w 4552545"/>
              <a:gd name="connsiteY106" fmla="*/ 5175115 h 5817141"/>
              <a:gd name="connsiteX107" fmla="*/ 291830 w 4552545"/>
              <a:gd name="connsiteY107" fmla="*/ 5194571 h 5817141"/>
              <a:gd name="connsiteX108" fmla="*/ 311285 w 4552545"/>
              <a:gd name="connsiteY108" fmla="*/ 5223753 h 5817141"/>
              <a:gd name="connsiteX109" fmla="*/ 340468 w 4552545"/>
              <a:gd name="connsiteY109" fmla="*/ 5243209 h 5817141"/>
              <a:gd name="connsiteX110" fmla="*/ 359924 w 4552545"/>
              <a:gd name="connsiteY110" fmla="*/ 5272392 h 5817141"/>
              <a:gd name="connsiteX111" fmla="*/ 389107 w 4552545"/>
              <a:gd name="connsiteY111" fmla="*/ 5291847 h 5817141"/>
              <a:gd name="connsiteX112" fmla="*/ 418290 w 4552545"/>
              <a:gd name="connsiteY112" fmla="*/ 5321030 h 5817141"/>
              <a:gd name="connsiteX113" fmla="*/ 447473 w 4552545"/>
              <a:gd name="connsiteY113" fmla="*/ 5340485 h 5817141"/>
              <a:gd name="connsiteX114" fmla="*/ 476656 w 4552545"/>
              <a:gd name="connsiteY114" fmla="*/ 5369668 h 5817141"/>
              <a:gd name="connsiteX115" fmla="*/ 505839 w 4552545"/>
              <a:gd name="connsiteY115" fmla="*/ 5379396 h 5817141"/>
              <a:gd name="connsiteX116" fmla="*/ 535022 w 4552545"/>
              <a:gd name="connsiteY116" fmla="*/ 5398851 h 5817141"/>
              <a:gd name="connsiteX117" fmla="*/ 573932 w 4552545"/>
              <a:gd name="connsiteY117" fmla="*/ 5428034 h 5817141"/>
              <a:gd name="connsiteX118" fmla="*/ 651753 w 4552545"/>
              <a:gd name="connsiteY118" fmla="*/ 5447490 h 5817141"/>
              <a:gd name="connsiteX119" fmla="*/ 690664 w 4552545"/>
              <a:gd name="connsiteY119" fmla="*/ 5466945 h 5817141"/>
              <a:gd name="connsiteX120" fmla="*/ 826851 w 4552545"/>
              <a:gd name="connsiteY120" fmla="*/ 5496128 h 5817141"/>
              <a:gd name="connsiteX121" fmla="*/ 894945 w 4552545"/>
              <a:gd name="connsiteY121" fmla="*/ 5525311 h 5817141"/>
              <a:gd name="connsiteX122" fmla="*/ 982494 w 4552545"/>
              <a:gd name="connsiteY122" fmla="*/ 5554494 h 5817141"/>
              <a:gd name="connsiteX123" fmla="*/ 1021404 w 4552545"/>
              <a:gd name="connsiteY123" fmla="*/ 5573949 h 5817141"/>
              <a:gd name="connsiteX124" fmla="*/ 1099226 w 4552545"/>
              <a:gd name="connsiteY124" fmla="*/ 5603132 h 5817141"/>
              <a:gd name="connsiteX125" fmla="*/ 1206230 w 4552545"/>
              <a:gd name="connsiteY125" fmla="*/ 5632315 h 5817141"/>
              <a:gd name="connsiteX126" fmla="*/ 1245141 w 4552545"/>
              <a:gd name="connsiteY126" fmla="*/ 5671226 h 5817141"/>
              <a:gd name="connsiteX127" fmla="*/ 1332690 w 4552545"/>
              <a:gd name="connsiteY127" fmla="*/ 5680953 h 5817141"/>
              <a:gd name="connsiteX128" fmla="*/ 1400783 w 4552545"/>
              <a:gd name="connsiteY128" fmla="*/ 5700409 h 5817141"/>
              <a:gd name="connsiteX129" fmla="*/ 1643975 w 4552545"/>
              <a:gd name="connsiteY129" fmla="*/ 5729592 h 5817141"/>
              <a:gd name="connsiteX130" fmla="*/ 1780162 w 4552545"/>
              <a:gd name="connsiteY130" fmla="*/ 5749047 h 5817141"/>
              <a:gd name="connsiteX131" fmla="*/ 1887166 w 4552545"/>
              <a:gd name="connsiteY131" fmla="*/ 5768502 h 5817141"/>
              <a:gd name="connsiteX132" fmla="*/ 2071992 w 4552545"/>
              <a:gd name="connsiteY132" fmla="*/ 5778230 h 5817141"/>
              <a:gd name="connsiteX133" fmla="*/ 2286000 w 4552545"/>
              <a:gd name="connsiteY133" fmla="*/ 5807413 h 5817141"/>
              <a:gd name="connsiteX134" fmla="*/ 2286000 w 4552545"/>
              <a:gd name="connsiteY134" fmla="*/ 5807413 h 5817141"/>
              <a:gd name="connsiteX135" fmla="*/ 2334639 w 4552545"/>
              <a:gd name="connsiteY135" fmla="*/ 5817141 h 5817141"/>
              <a:gd name="connsiteX136" fmla="*/ 3307404 w 4552545"/>
              <a:gd name="connsiteY136" fmla="*/ 5797685 h 5817141"/>
              <a:gd name="connsiteX137" fmla="*/ 3404681 w 4552545"/>
              <a:gd name="connsiteY137" fmla="*/ 5768502 h 5817141"/>
              <a:gd name="connsiteX138" fmla="*/ 3521413 w 4552545"/>
              <a:gd name="connsiteY138" fmla="*/ 5739319 h 5817141"/>
              <a:gd name="connsiteX139" fmla="*/ 3618690 w 4552545"/>
              <a:gd name="connsiteY139" fmla="*/ 5710136 h 5817141"/>
              <a:gd name="connsiteX140" fmla="*/ 3667328 w 4552545"/>
              <a:gd name="connsiteY140" fmla="*/ 5690681 h 5817141"/>
              <a:gd name="connsiteX141" fmla="*/ 3793787 w 4552545"/>
              <a:gd name="connsiteY141" fmla="*/ 5661498 h 5817141"/>
              <a:gd name="connsiteX142" fmla="*/ 3891064 w 4552545"/>
              <a:gd name="connsiteY142" fmla="*/ 5622588 h 5817141"/>
              <a:gd name="connsiteX143" fmla="*/ 3929975 w 4552545"/>
              <a:gd name="connsiteY143" fmla="*/ 5612860 h 5817141"/>
              <a:gd name="connsiteX144" fmla="*/ 3968885 w 4552545"/>
              <a:gd name="connsiteY144" fmla="*/ 5564222 h 5817141"/>
              <a:gd name="connsiteX145" fmla="*/ 4075890 w 4552545"/>
              <a:gd name="connsiteY145" fmla="*/ 5466945 h 5817141"/>
              <a:gd name="connsiteX146" fmla="*/ 4134256 w 4552545"/>
              <a:gd name="connsiteY146" fmla="*/ 5389124 h 5817141"/>
              <a:gd name="connsiteX147" fmla="*/ 4153711 w 4552545"/>
              <a:gd name="connsiteY147" fmla="*/ 5359941 h 5817141"/>
              <a:gd name="connsiteX148" fmla="*/ 4182894 w 4552545"/>
              <a:gd name="connsiteY148" fmla="*/ 5321030 h 5817141"/>
              <a:gd name="connsiteX149" fmla="*/ 4212077 w 4552545"/>
              <a:gd name="connsiteY149" fmla="*/ 5291847 h 5817141"/>
              <a:gd name="connsiteX150" fmla="*/ 4250987 w 4552545"/>
              <a:gd name="connsiteY150" fmla="*/ 5204298 h 5817141"/>
              <a:gd name="connsiteX151" fmla="*/ 4289898 w 4552545"/>
              <a:gd name="connsiteY151" fmla="*/ 5126477 h 5817141"/>
              <a:gd name="connsiteX152" fmla="*/ 4299626 w 4552545"/>
              <a:gd name="connsiteY152" fmla="*/ 5087566 h 5817141"/>
              <a:gd name="connsiteX153" fmla="*/ 4328809 w 4552545"/>
              <a:gd name="connsiteY153" fmla="*/ 5058383 h 5817141"/>
              <a:gd name="connsiteX154" fmla="*/ 4338536 w 4552545"/>
              <a:gd name="connsiteY154" fmla="*/ 5019473 h 5817141"/>
              <a:gd name="connsiteX155" fmla="*/ 4357992 w 4552545"/>
              <a:gd name="connsiteY155" fmla="*/ 5000017 h 5817141"/>
              <a:gd name="connsiteX156" fmla="*/ 4367719 w 4552545"/>
              <a:gd name="connsiteY156" fmla="*/ 4961107 h 5817141"/>
              <a:gd name="connsiteX157" fmla="*/ 4387175 w 4552545"/>
              <a:gd name="connsiteY157" fmla="*/ 4941651 h 5817141"/>
              <a:gd name="connsiteX158" fmla="*/ 4426085 w 4552545"/>
              <a:gd name="connsiteY158" fmla="*/ 4883285 h 5817141"/>
              <a:gd name="connsiteX159" fmla="*/ 4445541 w 4552545"/>
              <a:gd name="connsiteY159" fmla="*/ 4854102 h 5817141"/>
              <a:gd name="connsiteX160" fmla="*/ 4455268 w 4552545"/>
              <a:gd name="connsiteY160" fmla="*/ 4795736 h 5817141"/>
              <a:gd name="connsiteX161" fmla="*/ 4474724 w 4552545"/>
              <a:gd name="connsiteY161" fmla="*/ 4756826 h 5817141"/>
              <a:gd name="connsiteX162" fmla="*/ 4494179 w 4552545"/>
              <a:gd name="connsiteY162" fmla="*/ 4708188 h 5817141"/>
              <a:gd name="connsiteX163" fmla="*/ 4503907 w 4552545"/>
              <a:gd name="connsiteY163" fmla="*/ 4640094 h 5817141"/>
              <a:gd name="connsiteX164" fmla="*/ 4523362 w 4552545"/>
              <a:gd name="connsiteY164" fmla="*/ 4601183 h 5817141"/>
              <a:gd name="connsiteX165" fmla="*/ 4542817 w 4552545"/>
              <a:gd name="connsiteY165" fmla="*/ 4494179 h 5817141"/>
              <a:gd name="connsiteX166" fmla="*/ 4533090 w 4552545"/>
              <a:gd name="connsiteY166" fmla="*/ 4153711 h 5817141"/>
              <a:gd name="connsiteX167" fmla="*/ 4523362 w 4552545"/>
              <a:gd name="connsiteY167" fmla="*/ 4105073 h 5817141"/>
              <a:gd name="connsiteX168" fmla="*/ 4503907 w 4552545"/>
              <a:gd name="connsiteY168" fmla="*/ 4036979 h 5817141"/>
              <a:gd name="connsiteX169" fmla="*/ 4464996 w 4552545"/>
              <a:gd name="connsiteY169" fmla="*/ 3939702 h 5817141"/>
              <a:gd name="connsiteX170" fmla="*/ 4474724 w 4552545"/>
              <a:gd name="connsiteY170" fmla="*/ 3365771 h 5817141"/>
              <a:gd name="connsiteX171" fmla="*/ 4513634 w 4552545"/>
              <a:gd name="connsiteY171" fmla="*/ 3219856 h 5817141"/>
              <a:gd name="connsiteX172" fmla="*/ 4523362 w 4552545"/>
              <a:gd name="connsiteY172" fmla="*/ 3132307 h 5817141"/>
              <a:gd name="connsiteX173" fmla="*/ 4542817 w 4552545"/>
              <a:gd name="connsiteY173" fmla="*/ 2976664 h 5817141"/>
              <a:gd name="connsiteX174" fmla="*/ 4552545 w 4552545"/>
              <a:gd name="connsiteY174" fmla="*/ 2879388 h 5817141"/>
              <a:gd name="connsiteX175" fmla="*/ 4542817 w 4552545"/>
              <a:gd name="connsiteY175" fmla="*/ 2256817 h 5817141"/>
              <a:gd name="connsiteX176" fmla="*/ 4533090 w 4552545"/>
              <a:gd name="connsiteY176" fmla="*/ 2178996 h 5817141"/>
              <a:gd name="connsiteX177" fmla="*/ 4513634 w 4552545"/>
              <a:gd name="connsiteY177" fmla="*/ 1391056 h 5817141"/>
              <a:gd name="connsiteX178" fmla="*/ 4494179 w 4552545"/>
              <a:gd name="connsiteY178" fmla="*/ 1264596 h 5817141"/>
              <a:gd name="connsiteX179" fmla="*/ 4464996 w 4552545"/>
              <a:gd name="connsiteY179" fmla="*/ 1089498 h 5817141"/>
              <a:gd name="connsiteX180" fmla="*/ 4445541 w 4552545"/>
              <a:gd name="connsiteY180" fmla="*/ 933856 h 5817141"/>
              <a:gd name="connsiteX181" fmla="*/ 4435813 w 4552545"/>
              <a:gd name="connsiteY181" fmla="*/ 807396 h 5817141"/>
              <a:gd name="connsiteX182" fmla="*/ 4416358 w 4552545"/>
              <a:gd name="connsiteY182" fmla="*/ 758758 h 5817141"/>
              <a:gd name="connsiteX183" fmla="*/ 4396902 w 4552545"/>
              <a:gd name="connsiteY183" fmla="*/ 690664 h 5817141"/>
              <a:gd name="connsiteX184" fmla="*/ 4387175 w 4552545"/>
              <a:gd name="connsiteY184" fmla="*/ 632298 h 5817141"/>
              <a:gd name="connsiteX185" fmla="*/ 4377447 w 4552545"/>
              <a:gd name="connsiteY185" fmla="*/ 593388 h 5817141"/>
              <a:gd name="connsiteX186" fmla="*/ 4357992 w 4552545"/>
              <a:gd name="connsiteY186" fmla="*/ 496111 h 5817141"/>
              <a:gd name="connsiteX187" fmla="*/ 4367719 w 4552545"/>
              <a:gd name="connsiteY187" fmla="*/ 350196 h 5817141"/>
              <a:gd name="connsiteX188" fmla="*/ 4348264 w 4552545"/>
              <a:gd name="connsiteY188" fmla="*/ 311285 h 5817141"/>
              <a:gd name="connsiteX189" fmla="*/ 4299626 w 4552545"/>
              <a:gd name="connsiteY189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718309 w 4912862"/>
              <a:gd name="connsiteY0" fmla="*/ 311285 h 5817141"/>
              <a:gd name="connsiteX1" fmla="*/ 4640487 w 4912862"/>
              <a:gd name="connsiteY1" fmla="*/ 214009 h 5817141"/>
              <a:gd name="connsiteX2" fmla="*/ 4562666 w 4912862"/>
              <a:gd name="connsiteY2" fmla="*/ 155643 h 5817141"/>
              <a:gd name="connsiteX3" fmla="*/ 4533483 w 4912862"/>
              <a:gd name="connsiteY3" fmla="*/ 126460 h 5817141"/>
              <a:gd name="connsiteX4" fmla="*/ 4465390 w 4912862"/>
              <a:gd name="connsiteY4" fmla="*/ 107005 h 5817141"/>
              <a:gd name="connsiteX5" fmla="*/ 4426479 w 4912862"/>
              <a:gd name="connsiteY5" fmla="*/ 87549 h 5817141"/>
              <a:gd name="connsiteX6" fmla="*/ 4377841 w 4912862"/>
              <a:gd name="connsiteY6" fmla="*/ 58366 h 5817141"/>
              <a:gd name="connsiteX7" fmla="*/ 4290292 w 4912862"/>
              <a:gd name="connsiteY7" fmla="*/ 29183 h 5817141"/>
              <a:gd name="connsiteX8" fmla="*/ 4231926 w 4912862"/>
              <a:gd name="connsiteY8" fmla="*/ 9728 h 5817141"/>
              <a:gd name="connsiteX9" fmla="*/ 4027645 w 4912862"/>
              <a:gd name="connsiteY9" fmla="*/ 0 h 5817141"/>
              <a:gd name="connsiteX10" fmla="*/ 3103517 w 4912862"/>
              <a:gd name="connsiteY10" fmla="*/ 19456 h 5817141"/>
              <a:gd name="connsiteX11" fmla="*/ 3006241 w 4912862"/>
              <a:gd name="connsiteY11" fmla="*/ 29183 h 5817141"/>
              <a:gd name="connsiteX12" fmla="*/ 2957602 w 4912862"/>
              <a:gd name="connsiteY12" fmla="*/ 48639 h 5817141"/>
              <a:gd name="connsiteX13" fmla="*/ 2918692 w 4912862"/>
              <a:gd name="connsiteY13" fmla="*/ 58366 h 5817141"/>
              <a:gd name="connsiteX14" fmla="*/ 2850598 w 4912862"/>
              <a:gd name="connsiteY14" fmla="*/ 87549 h 5817141"/>
              <a:gd name="connsiteX15" fmla="*/ 2801960 w 4912862"/>
              <a:gd name="connsiteY15" fmla="*/ 97277 h 5817141"/>
              <a:gd name="connsiteX16" fmla="*/ 2753321 w 4912862"/>
              <a:gd name="connsiteY16" fmla="*/ 116732 h 5817141"/>
              <a:gd name="connsiteX17" fmla="*/ 2665773 w 4912862"/>
              <a:gd name="connsiteY17" fmla="*/ 136188 h 5817141"/>
              <a:gd name="connsiteX18" fmla="*/ 2549041 w 4912862"/>
              <a:gd name="connsiteY18" fmla="*/ 165371 h 5817141"/>
              <a:gd name="connsiteX19" fmla="*/ 2442036 w 4912862"/>
              <a:gd name="connsiteY19" fmla="*/ 194553 h 5817141"/>
              <a:gd name="connsiteX20" fmla="*/ 2403126 w 4912862"/>
              <a:gd name="connsiteY20" fmla="*/ 214009 h 5817141"/>
              <a:gd name="connsiteX21" fmla="*/ 2373943 w 4912862"/>
              <a:gd name="connsiteY21" fmla="*/ 223736 h 5817141"/>
              <a:gd name="connsiteX22" fmla="*/ 2315577 w 4912862"/>
              <a:gd name="connsiteY22" fmla="*/ 262647 h 5817141"/>
              <a:gd name="connsiteX23" fmla="*/ 2296121 w 4912862"/>
              <a:gd name="connsiteY23" fmla="*/ 282102 h 5817141"/>
              <a:gd name="connsiteX24" fmla="*/ 2266939 w 4912862"/>
              <a:gd name="connsiteY24" fmla="*/ 291830 h 5817141"/>
              <a:gd name="connsiteX25" fmla="*/ 2228028 w 4912862"/>
              <a:gd name="connsiteY25" fmla="*/ 311285 h 5817141"/>
              <a:gd name="connsiteX26" fmla="*/ 2150207 w 4912862"/>
              <a:gd name="connsiteY26" fmla="*/ 350196 h 5817141"/>
              <a:gd name="connsiteX27" fmla="*/ 2101568 w 4912862"/>
              <a:gd name="connsiteY27" fmla="*/ 389107 h 5817141"/>
              <a:gd name="connsiteX28" fmla="*/ 2072385 w 4912862"/>
              <a:gd name="connsiteY28" fmla="*/ 398834 h 5817141"/>
              <a:gd name="connsiteX29" fmla="*/ 2052930 w 4912862"/>
              <a:gd name="connsiteY29" fmla="*/ 428017 h 5817141"/>
              <a:gd name="connsiteX30" fmla="*/ 1984836 w 4912862"/>
              <a:gd name="connsiteY30" fmla="*/ 476656 h 5817141"/>
              <a:gd name="connsiteX31" fmla="*/ 1936198 w 4912862"/>
              <a:gd name="connsiteY31" fmla="*/ 505839 h 5817141"/>
              <a:gd name="connsiteX32" fmla="*/ 1877832 w 4912862"/>
              <a:gd name="connsiteY32" fmla="*/ 573932 h 5817141"/>
              <a:gd name="connsiteX33" fmla="*/ 1848649 w 4912862"/>
              <a:gd name="connsiteY33" fmla="*/ 603115 h 5817141"/>
              <a:gd name="connsiteX34" fmla="*/ 1829194 w 4912862"/>
              <a:gd name="connsiteY34" fmla="*/ 632298 h 5817141"/>
              <a:gd name="connsiteX35" fmla="*/ 1800011 w 4912862"/>
              <a:gd name="connsiteY35" fmla="*/ 651753 h 5817141"/>
              <a:gd name="connsiteX36" fmla="*/ 1780556 w 4912862"/>
              <a:gd name="connsiteY36" fmla="*/ 671209 h 5817141"/>
              <a:gd name="connsiteX37" fmla="*/ 1770828 w 4912862"/>
              <a:gd name="connsiteY37" fmla="*/ 710119 h 5817141"/>
              <a:gd name="connsiteX38" fmla="*/ 1751373 w 4912862"/>
              <a:gd name="connsiteY38" fmla="*/ 729575 h 5817141"/>
              <a:gd name="connsiteX39" fmla="*/ 1731917 w 4912862"/>
              <a:gd name="connsiteY39" fmla="*/ 807396 h 5817141"/>
              <a:gd name="connsiteX40" fmla="*/ 1712462 w 4912862"/>
              <a:gd name="connsiteY40" fmla="*/ 846307 h 5817141"/>
              <a:gd name="connsiteX41" fmla="*/ 1683279 w 4912862"/>
              <a:gd name="connsiteY41" fmla="*/ 904673 h 5817141"/>
              <a:gd name="connsiteX42" fmla="*/ 1663824 w 4912862"/>
              <a:gd name="connsiteY42" fmla="*/ 1021405 h 5817141"/>
              <a:gd name="connsiteX43" fmla="*/ 1654096 w 4912862"/>
              <a:gd name="connsiteY43" fmla="*/ 1050588 h 5817141"/>
              <a:gd name="connsiteX44" fmla="*/ 1644368 w 4912862"/>
              <a:gd name="connsiteY44" fmla="*/ 1089498 h 5817141"/>
              <a:gd name="connsiteX45" fmla="*/ 1624913 w 4912862"/>
              <a:gd name="connsiteY45" fmla="*/ 1138136 h 5817141"/>
              <a:gd name="connsiteX46" fmla="*/ 1595730 w 4912862"/>
              <a:gd name="connsiteY46" fmla="*/ 1274324 h 5817141"/>
              <a:gd name="connsiteX47" fmla="*/ 1586002 w 4912862"/>
              <a:gd name="connsiteY47" fmla="*/ 1449422 h 5817141"/>
              <a:gd name="connsiteX48" fmla="*/ 1615185 w 4912862"/>
              <a:gd name="connsiteY48" fmla="*/ 1643975 h 5817141"/>
              <a:gd name="connsiteX49" fmla="*/ 1634641 w 4912862"/>
              <a:gd name="connsiteY49" fmla="*/ 1663430 h 5817141"/>
              <a:gd name="connsiteX50" fmla="*/ 1663824 w 4912862"/>
              <a:gd name="connsiteY50" fmla="*/ 1750979 h 5817141"/>
              <a:gd name="connsiteX51" fmla="*/ 1683279 w 4912862"/>
              <a:gd name="connsiteY51" fmla="*/ 1828800 h 5817141"/>
              <a:gd name="connsiteX52" fmla="*/ 1693007 w 4912862"/>
              <a:gd name="connsiteY52" fmla="*/ 1867711 h 5817141"/>
              <a:gd name="connsiteX53" fmla="*/ 1741645 w 4912862"/>
              <a:gd name="connsiteY53" fmla="*/ 1945532 h 5817141"/>
              <a:gd name="connsiteX54" fmla="*/ 1761100 w 4912862"/>
              <a:gd name="connsiteY54" fmla="*/ 1964988 h 5817141"/>
              <a:gd name="connsiteX55" fmla="*/ 1780556 w 4912862"/>
              <a:gd name="connsiteY55" fmla="*/ 2003898 h 5817141"/>
              <a:gd name="connsiteX56" fmla="*/ 1790283 w 4912862"/>
              <a:gd name="connsiteY56" fmla="*/ 2042809 h 5817141"/>
              <a:gd name="connsiteX57" fmla="*/ 1936198 w 4912862"/>
              <a:gd name="connsiteY57" fmla="*/ 2023353 h 5817141"/>
              <a:gd name="connsiteX58" fmla="*/ 2014019 w 4912862"/>
              <a:gd name="connsiteY58" fmla="*/ 2062264 h 5817141"/>
              <a:gd name="connsiteX59" fmla="*/ 2052930 w 4912862"/>
              <a:gd name="connsiteY59" fmla="*/ 2071992 h 5817141"/>
              <a:gd name="connsiteX60" fmla="*/ 2091841 w 4912862"/>
              <a:gd name="connsiteY60" fmla="*/ 2101175 h 5817141"/>
              <a:gd name="connsiteX61" fmla="*/ 2111296 w 4912862"/>
              <a:gd name="connsiteY61" fmla="*/ 2130358 h 5817141"/>
              <a:gd name="connsiteX62" fmla="*/ 2179390 w 4912862"/>
              <a:gd name="connsiteY62" fmla="*/ 2149813 h 5817141"/>
              <a:gd name="connsiteX63" fmla="*/ 2247483 w 4912862"/>
              <a:gd name="connsiteY63" fmla="*/ 2237362 h 5817141"/>
              <a:gd name="connsiteX64" fmla="*/ 2218300 w 4912862"/>
              <a:gd name="connsiteY64" fmla="*/ 2344366 h 5817141"/>
              <a:gd name="connsiteX65" fmla="*/ 2198845 w 4912862"/>
              <a:gd name="connsiteY65" fmla="*/ 2363822 h 5817141"/>
              <a:gd name="connsiteX66" fmla="*/ 2168346 w 4912862"/>
              <a:gd name="connsiteY66" fmla="*/ 2419106 h 5817141"/>
              <a:gd name="connsiteX67" fmla="*/ 1897287 w 4912862"/>
              <a:gd name="connsiteY67" fmla="*/ 2500009 h 5817141"/>
              <a:gd name="connsiteX68" fmla="*/ 1448266 w 4912862"/>
              <a:gd name="connsiteY68" fmla="*/ 2491114 h 5817141"/>
              <a:gd name="connsiteX69" fmla="*/ 1376258 w 4912862"/>
              <a:gd name="connsiteY69" fmla="*/ 2563122 h 5817141"/>
              <a:gd name="connsiteX70" fmla="*/ 1342811 w 4912862"/>
              <a:gd name="connsiteY70" fmla="*/ 2636196 h 5817141"/>
              <a:gd name="connsiteX71" fmla="*/ 1303900 w 4912862"/>
              <a:gd name="connsiteY71" fmla="*/ 2665379 h 5817141"/>
              <a:gd name="connsiteX72" fmla="*/ 1294173 w 4912862"/>
              <a:gd name="connsiteY72" fmla="*/ 2694562 h 5817141"/>
              <a:gd name="connsiteX73" fmla="*/ 1245534 w 4912862"/>
              <a:gd name="connsiteY73" fmla="*/ 2743200 h 5817141"/>
              <a:gd name="connsiteX74" fmla="*/ 1206624 w 4912862"/>
              <a:gd name="connsiteY74" fmla="*/ 2801566 h 5817141"/>
              <a:gd name="connsiteX75" fmla="*/ 1187168 w 4912862"/>
              <a:gd name="connsiteY75" fmla="*/ 2840477 h 5817141"/>
              <a:gd name="connsiteX76" fmla="*/ 1157985 w 4912862"/>
              <a:gd name="connsiteY76" fmla="*/ 2869660 h 5817141"/>
              <a:gd name="connsiteX77" fmla="*/ 1070436 w 4912862"/>
              <a:gd name="connsiteY77" fmla="*/ 2976664 h 5817141"/>
              <a:gd name="connsiteX78" fmla="*/ 1041253 w 4912862"/>
              <a:gd name="connsiteY78" fmla="*/ 2986392 h 5817141"/>
              <a:gd name="connsiteX79" fmla="*/ 982887 w 4912862"/>
              <a:gd name="connsiteY79" fmla="*/ 3044758 h 5817141"/>
              <a:gd name="connsiteX80" fmla="*/ 914794 w 4912862"/>
              <a:gd name="connsiteY80" fmla="*/ 3093396 h 5817141"/>
              <a:gd name="connsiteX81" fmla="*/ 885611 w 4912862"/>
              <a:gd name="connsiteY81" fmla="*/ 3122579 h 5817141"/>
              <a:gd name="connsiteX82" fmla="*/ 836973 w 4912862"/>
              <a:gd name="connsiteY82" fmla="*/ 3151762 h 5817141"/>
              <a:gd name="connsiteX83" fmla="*/ 788334 w 4912862"/>
              <a:gd name="connsiteY83" fmla="*/ 3210128 h 5817141"/>
              <a:gd name="connsiteX84" fmla="*/ 759151 w 4912862"/>
              <a:gd name="connsiteY84" fmla="*/ 3239311 h 5817141"/>
              <a:gd name="connsiteX85" fmla="*/ 700785 w 4912862"/>
              <a:gd name="connsiteY85" fmla="*/ 3326860 h 5817141"/>
              <a:gd name="connsiteX86" fmla="*/ 652147 w 4912862"/>
              <a:gd name="connsiteY86" fmla="*/ 3385226 h 5817141"/>
              <a:gd name="connsiteX87" fmla="*/ 642419 w 4912862"/>
              <a:gd name="connsiteY87" fmla="*/ 3414409 h 5817141"/>
              <a:gd name="connsiteX88" fmla="*/ 574326 w 4912862"/>
              <a:gd name="connsiteY88" fmla="*/ 3521413 h 5817141"/>
              <a:gd name="connsiteX89" fmla="*/ 545143 w 4912862"/>
              <a:gd name="connsiteY89" fmla="*/ 3589507 h 5817141"/>
              <a:gd name="connsiteX90" fmla="*/ 525687 w 4912862"/>
              <a:gd name="connsiteY90" fmla="*/ 3657600 h 5817141"/>
              <a:gd name="connsiteX91" fmla="*/ 477049 w 4912862"/>
              <a:gd name="connsiteY91" fmla="*/ 3735422 h 5817141"/>
              <a:gd name="connsiteX92" fmla="*/ 467321 w 4912862"/>
              <a:gd name="connsiteY92" fmla="*/ 3774332 h 5817141"/>
              <a:gd name="connsiteX93" fmla="*/ 447866 w 4912862"/>
              <a:gd name="connsiteY93" fmla="*/ 3842426 h 5817141"/>
              <a:gd name="connsiteX94" fmla="*/ 418683 w 4912862"/>
              <a:gd name="connsiteY94" fmla="*/ 3929975 h 5817141"/>
              <a:gd name="connsiteX95" fmla="*/ 389500 w 4912862"/>
              <a:gd name="connsiteY95" fmla="*/ 4046707 h 5817141"/>
              <a:gd name="connsiteX96" fmla="*/ 360317 w 4912862"/>
              <a:gd name="connsiteY96" fmla="*/ 4143983 h 5817141"/>
              <a:gd name="connsiteX97" fmla="*/ 370045 w 4912862"/>
              <a:gd name="connsiteY97" fmla="*/ 4250988 h 5817141"/>
              <a:gd name="connsiteX98" fmla="*/ 379773 w 4912862"/>
              <a:gd name="connsiteY98" fmla="*/ 4299626 h 5817141"/>
              <a:gd name="connsiteX99" fmla="*/ 408956 w 4912862"/>
              <a:gd name="connsiteY99" fmla="*/ 4533090 h 5817141"/>
              <a:gd name="connsiteX100" fmla="*/ 418683 w 4912862"/>
              <a:gd name="connsiteY100" fmla="*/ 4688732 h 5817141"/>
              <a:gd name="connsiteX101" fmla="*/ 428411 w 4912862"/>
              <a:gd name="connsiteY101" fmla="*/ 4717915 h 5817141"/>
              <a:gd name="connsiteX102" fmla="*/ 8106 w 4912862"/>
              <a:gd name="connsiteY102" fmla="*/ 5083402 h 5817141"/>
              <a:gd name="connsiteX103" fmla="*/ 477049 w 4912862"/>
              <a:gd name="connsiteY103" fmla="*/ 4912468 h 5817141"/>
              <a:gd name="connsiteX104" fmla="*/ 506232 w 4912862"/>
              <a:gd name="connsiteY104" fmla="*/ 5000017 h 5817141"/>
              <a:gd name="connsiteX105" fmla="*/ 535415 w 4912862"/>
              <a:gd name="connsiteY105" fmla="*/ 5029200 h 5817141"/>
              <a:gd name="connsiteX106" fmla="*/ 574326 w 4912862"/>
              <a:gd name="connsiteY106" fmla="*/ 5107022 h 5817141"/>
              <a:gd name="connsiteX107" fmla="*/ 603509 w 4912862"/>
              <a:gd name="connsiteY107" fmla="*/ 5136205 h 5817141"/>
              <a:gd name="connsiteX108" fmla="*/ 632692 w 4912862"/>
              <a:gd name="connsiteY108" fmla="*/ 5175115 h 5817141"/>
              <a:gd name="connsiteX109" fmla="*/ 652147 w 4912862"/>
              <a:gd name="connsiteY109" fmla="*/ 5194571 h 5817141"/>
              <a:gd name="connsiteX110" fmla="*/ 671602 w 4912862"/>
              <a:gd name="connsiteY110" fmla="*/ 5223753 h 5817141"/>
              <a:gd name="connsiteX111" fmla="*/ 700785 w 4912862"/>
              <a:gd name="connsiteY111" fmla="*/ 5243209 h 5817141"/>
              <a:gd name="connsiteX112" fmla="*/ 720241 w 4912862"/>
              <a:gd name="connsiteY112" fmla="*/ 5272392 h 5817141"/>
              <a:gd name="connsiteX113" fmla="*/ 749424 w 4912862"/>
              <a:gd name="connsiteY113" fmla="*/ 5291847 h 5817141"/>
              <a:gd name="connsiteX114" fmla="*/ 778607 w 4912862"/>
              <a:gd name="connsiteY114" fmla="*/ 5321030 h 5817141"/>
              <a:gd name="connsiteX115" fmla="*/ 807790 w 4912862"/>
              <a:gd name="connsiteY115" fmla="*/ 5340485 h 5817141"/>
              <a:gd name="connsiteX116" fmla="*/ 836973 w 4912862"/>
              <a:gd name="connsiteY116" fmla="*/ 5369668 h 5817141"/>
              <a:gd name="connsiteX117" fmla="*/ 866156 w 4912862"/>
              <a:gd name="connsiteY117" fmla="*/ 5379396 h 5817141"/>
              <a:gd name="connsiteX118" fmla="*/ 895339 w 4912862"/>
              <a:gd name="connsiteY118" fmla="*/ 5398851 h 5817141"/>
              <a:gd name="connsiteX119" fmla="*/ 934249 w 4912862"/>
              <a:gd name="connsiteY119" fmla="*/ 5428034 h 5817141"/>
              <a:gd name="connsiteX120" fmla="*/ 1012070 w 4912862"/>
              <a:gd name="connsiteY120" fmla="*/ 5447490 h 5817141"/>
              <a:gd name="connsiteX121" fmla="*/ 1050981 w 4912862"/>
              <a:gd name="connsiteY121" fmla="*/ 5466945 h 5817141"/>
              <a:gd name="connsiteX122" fmla="*/ 1187168 w 4912862"/>
              <a:gd name="connsiteY122" fmla="*/ 5496128 h 5817141"/>
              <a:gd name="connsiteX123" fmla="*/ 1255262 w 4912862"/>
              <a:gd name="connsiteY123" fmla="*/ 5525311 h 5817141"/>
              <a:gd name="connsiteX124" fmla="*/ 1342811 w 4912862"/>
              <a:gd name="connsiteY124" fmla="*/ 5554494 h 5817141"/>
              <a:gd name="connsiteX125" fmla="*/ 1381721 w 4912862"/>
              <a:gd name="connsiteY125" fmla="*/ 5573949 h 5817141"/>
              <a:gd name="connsiteX126" fmla="*/ 1459543 w 4912862"/>
              <a:gd name="connsiteY126" fmla="*/ 5603132 h 5817141"/>
              <a:gd name="connsiteX127" fmla="*/ 1566547 w 4912862"/>
              <a:gd name="connsiteY127" fmla="*/ 5632315 h 5817141"/>
              <a:gd name="connsiteX128" fmla="*/ 1605458 w 4912862"/>
              <a:gd name="connsiteY128" fmla="*/ 5671226 h 5817141"/>
              <a:gd name="connsiteX129" fmla="*/ 1693007 w 4912862"/>
              <a:gd name="connsiteY129" fmla="*/ 5680953 h 5817141"/>
              <a:gd name="connsiteX130" fmla="*/ 1761100 w 4912862"/>
              <a:gd name="connsiteY130" fmla="*/ 5700409 h 5817141"/>
              <a:gd name="connsiteX131" fmla="*/ 2004292 w 4912862"/>
              <a:gd name="connsiteY131" fmla="*/ 5729592 h 5817141"/>
              <a:gd name="connsiteX132" fmla="*/ 2140479 w 4912862"/>
              <a:gd name="connsiteY132" fmla="*/ 5749047 h 5817141"/>
              <a:gd name="connsiteX133" fmla="*/ 2247483 w 4912862"/>
              <a:gd name="connsiteY133" fmla="*/ 5768502 h 5817141"/>
              <a:gd name="connsiteX134" fmla="*/ 2432309 w 4912862"/>
              <a:gd name="connsiteY134" fmla="*/ 5778230 h 5817141"/>
              <a:gd name="connsiteX135" fmla="*/ 2646317 w 4912862"/>
              <a:gd name="connsiteY135" fmla="*/ 5807413 h 5817141"/>
              <a:gd name="connsiteX136" fmla="*/ 2646317 w 4912862"/>
              <a:gd name="connsiteY136" fmla="*/ 5807413 h 5817141"/>
              <a:gd name="connsiteX137" fmla="*/ 2694956 w 4912862"/>
              <a:gd name="connsiteY137" fmla="*/ 5817141 h 5817141"/>
              <a:gd name="connsiteX138" fmla="*/ 3667721 w 4912862"/>
              <a:gd name="connsiteY138" fmla="*/ 5797685 h 5817141"/>
              <a:gd name="connsiteX139" fmla="*/ 3764998 w 4912862"/>
              <a:gd name="connsiteY139" fmla="*/ 5768502 h 5817141"/>
              <a:gd name="connsiteX140" fmla="*/ 3881730 w 4912862"/>
              <a:gd name="connsiteY140" fmla="*/ 5739319 h 5817141"/>
              <a:gd name="connsiteX141" fmla="*/ 3979007 w 4912862"/>
              <a:gd name="connsiteY141" fmla="*/ 5710136 h 5817141"/>
              <a:gd name="connsiteX142" fmla="*/ 4027645 w 4912862"/>
              <a:gd name="connsiteY142" fmla="*/ 5690681 h 5817141"/>
              <a:gd name="connsiteX143" fmla="*/ 4154104 w 4912862"/>
              <a:gd name="connsiteY143" fmla="*/ 5661498 h 5817141"/>
              <a:gd name="connsiteX144" fmla="*/ 4251381 w 4912862"/>
              <a:gd name="connsiteY144" fmla="*/ 5622588 h 5817141"/>
              <a:gd name="connsiteX145" fmla="*/ 4290292 w 4912862"/>
              <a:gd name="connsiteY145" fmla="*/ 5612860 h 5817141"/>
              <a:gd name="connsiteX146" fmla="*/ 4329202 w 4912862"/>
              <a:gd name="connsiteY146" fmla="*/ 5564222 h 5817141"/>
              <a:gd name="connsiteX147" fmla="*/ 4436207 w 4912862"/>
              <a:gd name="connsiteY147" fmla="*/ 5466945 h 5817141"/>
              <a:gd name="connsiteX148" fmla="*/ 4494573 w 4912862"/>
              <a:gd name="connsiteY148" fmla="*/ 5389124 h 5817141"/>
              <a:gd name="connsiteX149" fmla="*/ 4514028 w 4912862"/>
              <a:gd name="connsiteY149" fmla="*/ 5359941 h 5817141"/>
              <a:gd name="connsiteX150" fmla="*/ 4543211 w 4912862"/>
              <a:gd name="connsiteY150" fmla="*/ 5321030 h 5817141"/>
              <a:gd name="connsiteX151" fmla="*/ 4572394 w 4912862"/>
              <a:gd name="connsiteY151" fmla="*/ 5291847 h 5817141"/>
              <a:gd name="connsiteX152" fmla="*/ 4611304 w 4912862"/>
              <a:gd name="connsiteY152" fmla="*/ 5204298 h 5817141"/>
              <a:gd name="connsiteX153" fmla="*/ 4650215 w 4912862"/>
              <a:gd name="connsiteY153" fmla="*/ 5126477 h 5817141"/>
              <a:gd name="connsiteX154" fmla="*/ 4659943 w 4912862"/>
              <a:gd name="connsiteY154" fmla="*/ 5087566 h 5817141"/>
              <a:gd name="connsiteX155" fmla="*/ 4689126 w 4912862"/>
              <a:gd name="connsiteY155" fmla="*/ 5058383 h 5817141"/>
              <a:gd name="connsiteX156" fmla="*/ 4698853 w 4912862"/>
              <a:gd name="connsiteY156" fmla="*/ 5019473 h 5817141"/>
              <a:gd name="connsiteX157" fmla="*/ 4718309 w 4912862"/>
              <a:gd name="connsiteY157" fmla="*/ 5000017 h 5817141"/>
              <a:gd name="connsiteX158" fmla="*/ 4728036 w 4912862"/>
              <a:gd name="connsiteY158" fmla="*/ 4961107 h 5817141"/>
              <a:gd name="connsiteX159" fmla="*/ 4747492 w 4912862"/>
              <a:gd name="connsiteY159" fmla="*/ 4941651 h 5817141"/>
              <a:gd name="connsiteX160" fmla="*/ 4786402 w 4912862"/>
              <a:gd name="connsiteY160" fmla="*/ 4883285 h 5817141"/>
              <a:gd name="connsiteX161" fmla="*/ 4805858 w 4912862"/>
              <a:gd name="connsiteY161" fmla="*/ 4854102 h 5817141"/>
              <a:gd name="connsiteX162" fmla="*/ 4815585 w 4912862"/>
              <a:gd name="connsiteY162" fmla="*/ 4795736 h 5817141"/>
              <a:gd name="connsiteX163" fmla="*/ 4835041 w 4912862"/>
              <a:gd name="connsiteY163" fmla="*/ 4756826 h 5817141"/>
              <a:gd name="connsiteX164" fmla="*/ 4854496 w 4912862"/>
              <a:gd name="connsiteY164" fmla="*/ 4708188 h 5817141"/>
              <a:gd name="connsiteX165" fmla="*/ 4864224 w 4912862"/>
              <a:gd name="connsiteY165" fmla="*/ 4640094 h 5817141"/>
              <a:gd name="connsiteX166" fmla="*/ 4883679 w 4912862"/>
              <a:gd name="connsiteY166" fmla="*/ 4601183 h 5817141"/>
              <a:gd name="connsiteX167" fmla="*/ 4903134 w 4912862"/>
              <a:gd name="connsiteY167" fmla="*/ 4494179 h 5817141"/>
              <a:gd name="connsiteX168" fmla="*/ 4893407 w 4912862"/>
              <a:gd name="connsiteY168" fmla="*/ 4153711 h 5817141"/>
              <a:gd name="connsiteX169" fmla="*/ 4883679 w 4912862"/>
              <a:gd name="connsiteY169" fmla="*/ 4105073 h 5817141"/>
              <a:gd name="connsiteX170" fmla="*/ 4864224 w 4912862"/>
              <a:gd name="connsiteY170" fmla="*/ 4036979 h 5817141"/>
              <a:gd name="connsiteX171" fmla="*/ 4825313 w 4912862"/>
              <a:gd name="connsiteY171" fmla="*/ 3939702 h 5817141"/>
              <a:gd name="connsiteX172" fmla="*/ 4835041 w 4912862"/>
              <a:gd name="connsiteY172" fmla="*/ 3365771 h 5817141"/>
              <a:gd name="connsiteX173" fmla="*/ 4873951 w 4912862"/>
              <a:gd name="connsiteY173" fmla="*/ 3219856 h 5817141"/>
              <a:gd name="connsiteX174" fmla="*/ 4883679 w 4912862"/>
              <a:gd name="connsiteY174" fmla="*/ 3132307 h 5817141"/>
              <a:gd name="connsiteX175" fmla="*/ 4903134 w 4912862"/>
              <a:gd name="connsiteY175" fmla="*/ 2976664 h 5817141"/>
              <a:gd name="connsiteX176" fmla="*/ 4912862 w 4912862"/>
              <a:gd name="connsiteY176" fmla="*/ 2879388 h 5817141"/>
              <a:gd name="connsiteX177" fmla="*/ 4903134 w 4912862"/>
              <a:gd name="connsiteY177" fmla="*/ 2256817 h 5817141"/>
              <a:gd name="connsiteX178" fmla="*/ 4893407 w 4912862"/>
              <a:gd name="connsiteY178" fmla="*/ 2178996 h 5817141"/>
              <a:gd name="connsiteX179" fmla="*/ 4873951 w 4912862"/>
              <a:gd name="connsiteY179" fmla="*/ 1391056 h 5817141"/>
              <a:gd name="connsiteX180" fmla="*/ 4854496 w 4912862"/>
              <a:gd name="connsiteY180" fmla="*/ 1264596 h 5817141"/>
              <a:gd name="connsiteX181" fmla="*/ 4825313 w 4912862"/>
              <a:gd name="connsiteY181" fmla="*/ 1089498 h 5817141"/>
              <a:gd name="connsiteX182" fmla="*/ 4805858 w 4912862"/>
              <a:gd name="connsiteY182" fmla="*/ 933856 h 5817141"/>
              <a:gd name="connsiteX183" fmla="*/ 4796130 w 4912862"/>
              <a:gd name="connsiteY183" fmla="*/ 807396 h 5817141"/>
              <a:gd name="connsiteX184" fmla="*/ 4776675 w 4912862"/>
              <a:gd name="connsiteY184" fmla="*/ 758758 h 5817141"/>
              <a:gd name="connsiteX185" fmla="*/ 4757219 w 4912862"/>
              <a:gd name="connsiteY185" fmla="*/ 690664 h 5817141"/>
              <a:gd name="connsiteX186" fmla="*/ 4747492 w 4912862"/>
              <a:gd name="connsiteY186" fmla="*/ 632298 h 5817141"/>
              <a:gd name="connsiteX187" fmla="*/ 4737764 w 4912862"/>
              <a:gd name="connsiteY187" fmla="*/ 593388 h 5817141"/>
              <a:gd name="connsiteX188" fmla="*/ 4718309 w 4912862"/>
              <a:gd name="connsiteY188" fmla="*/ 496111 h 5817141"/>
              <a:gd name="connsiteX189" fmla="*/ 4728036 w 4912862"/>
              <a:gd name="connsiteY189" fmla="*/ 350196 h 5817141"/>
              <a:gd name="connsiteX190" fmla="*/ 4708581 w 4912862"/>
              <a:gd name="connsiteY190" fmla="*/ 311285 h 5817141"/>
              <a:gd name="connsiteX191" fmla="*/ 4659943 w 4912862"/>
              <a:gd name="connsiteY191" fmla="*/ 262647 h 5817141"/>
              <a:gd name="connsiteX0" fmla="*/ 4768252 w 4962805"/>
              <a:gd name="connsiteY0" fmla="*/ 311285 h 5817141"/>
              <a:gd name="connsiteX1" fmla="*/ 4690430 w 4962805"/>
              <a:gd name="connsiteY1" fmla="*/ 214009 h 5817141"/>
              <a:gd name="connsiteX2" fmla="*/ 4612609 w 4962805"/>
              <a:gd name="connsiteY2" fmla="*/ 155643 h 5817141"/>
              <a:gd name="connsiteX3" fmla="*/ 4583426 w 4962805"/>
              <a:gd name="connsiteY3" fmla="*/ 126460 h 5817141"/>
              <a:gd name="connsiteX4" fmla="*/ 4515333 w 4962805"/>
              <a:gd name="connsiteY4" fmla="*/ 107005 h 5817141"/>
              <a:gd name="connsiteX5" fmla="*/ 4476422 w 4962805"/>
              <a:gd name="connsiteY5" fmla="*/ 87549 h 5817141"/>
              <a:gd name="connsiteX6" fmla="*/ 4427784 w 4962805"/>
              <a:gd name="connsiteY6" fmla="*/ 58366 h 5817141"/>
              <a:gd name="connsiteX7" fmla="*/ 4340235 w 4962805"/>
              <a:gd name="connsiteY7" fmla="*/ 29183 h 5817141"/>
              <a:gd name="connsiteX8" fmla="*/ 4281869 w 4962805"/>
              <a:gd name="connsiteY8" fmla="*/ 9728 h 5817141"/>
              <a:gd name="connsiteX9" fmla="*/ 4077588 w 4962805"/>
              <a:gd name="connsiteY9" fmla="*/ 0 h 5817141"/>
              <a:gd name="connsiteX10" fmla="*/ 3153460 w 4962805"/>
              <a:gd name="connsiteY10" fmla="*/ 19456 h 5817141"/>
              <a:gd name="connsiteX11" fmla="*/ 3056184 w 4962805"/>
              <a:gd name="connsiteY11" fmla="*/ 29183 h 5817141"/>
              <a:gd name="connsiteX12" fmla="*/ 3007545 w 4962805"/>
              <a:gd name="connsiteY12" fmla="*/ 48639 h 5817141"/>
              <a:gd name="connsiteX13" fmla="*/ 2968635 w 4962805"/>
              <a:gd name="connsiteY13" fmla="*/ 58366 h 5817141"/>
              <a:gd name="connsiteX14" fmla="*/ 2900541 w 4962805"/>
              <a:gd name="connsiteY14" fmla="*/ 87549 h 5817141"/>
              <a:gd name="connsiteX15" fmla="*/ 2851903 w 4962805"/>
              <a:gd name="connsiteY15" fmla="*/ 97277 h 5817141"/>
              <a:gd name="connsiteX16" fmla="*/ 2803264 w 4962805"/>
              <a:gd name="connsiteY16" fmla="*/ 116732 h 5817141"/>
              <a:gd name="connsiteX17" fmla="*/ 2715716 w 4962805"/>
              <a:gd name="connsiteY17" fmla="*/ 136188 h 5817141"/>
              <a:gd name="connsiteX18" fmla="*/ 2598984 w 4962805"/>
              <a:gd name="connsiteY18" fmla="*/ 165371 h 5817141"/>
              <a:gd name="connsiteX19" fmla="*/ 2491979 w 4962805"/>
              <a:gd name="connsiteY19" fmla="*/ 194553 h 5817141"/>
              <a:gd name="connsiteX20" fmla="*/ 2453069 w 4962805"/>
              <a:gd name="connsiteY20" fmla="*/ 214009 h 5817141"/>
              <a:gd name="connsiteX21" fmla="*/ 2423886 w 4962805"/>
              <a:gd name="connsiteY21" fmla="*/ 223736 h 5817141"/>
              <a:gd name="connsiteX22" fmla="*/ 2365520 w 4962805"/>
              <a:gd name="connsiteY22" fmla="*/ 262647 h 5817141"/>
              <a:gd name="connsiteX23" fmla="*/ 2346064 w 4962805"/>
              <a:gd name="connsiteY23" fmla="*/ 282102 h 5817141"/>
              <a:gd name="connsiteX24" fmla="*/ 2316882 w 4962805"/>
              <a:gd name="connsiteY24" fmla="*/ 291830 h 5817141"/>
              <a:gd name="connsiteX25" fmla="*/ 2277971 w 4962805"/>
              <a:gd name="connsiteY25" fmla="*/ 311285 h 5817141"/>
              <a:gd name="connsiteX26" fmla="*/ 2200150 w 4962805"/>
              <a:gd name="connsiteY26" fmla="*/ 350196 h 5817141"/>
              <a:gd name="connsiteX27" fmla="*/ 2151511 w 4962805"/>
              <a:gd name="connsiteY27" fmla="*/ 389107 h 5817141"/>
              <a:gd name="connsiteX28" fmla="*/ 2122328 w 4962805"/>
              <a:gd name="connsiteY28" fmla="*/ 398834 h 5817141"/>
              <a:gd name="connsiteX29" fmla="*/ 2102873 w 4962805"/>
              <a:gd name="connsiteY29" fmla="*/ 428017 h 5817141"/>
              <a:gd name="connsiteX30" fmla="*/ 2034779 w 4962805"/>
              <a:gd name="connsiteY30" fmla="*/ 476656 h 5817141"/>
              <a:gd name="connsiteX31" fmla="*/ 1986141 w 4962805"/>
              <a:gd name="connsiteY31" fmla="*/ 505839 h 5817141"/>
              <a:gd name="connsiteX32" fmla="*/ 1927775 w 4962805"/>
              <a:gd name="connsiteY32" fmla="*/ 573932 h 5817141"/>
              <a:gd name="connsiteX33" fmla="*/ 1898592 w 4962805"/>
              <a:gd name="connsiteY33" fmla="*/ 603115 h 5817141"/>
              <a:gd name="connsiteX34" fmla="*/ 1879137 w 4962805"/>
              <a:gd name="connsiteY34" fmla="*/ 632298 h 5817141"/>
              <a:gd name="connsiteX35" fmla="*/ 1849954 w 4962805"/>
              <a:gd name="connsiteY35" fmla="*/ 651753 h 5817141"/>
              <a:gd name="connsiteX36" fmla="*/ 1830499 w 4962805"/>
              <a:gd name="connsiteY36" fmla="*/ 671209 h 5817141"/>
              <a:gd name="connsiteX37" fmla="*/ 1820771 w 4962805"/>
              <a:gd name="connsiteY37" fmla="*/ 710119 h 5817141"/>
              <a:gd name="connsiteX38" fmla="*/ 1801316 w 4962805"/>
              <a:gd name="connsiteY38" fmla="*/ 729575 h 5817141"/>
              <a:gd name="connsiteX39" fmla="*/ 1781860 w 4962805"/>
              <a:gd name="connsiteY39" fmla="*/ 807396 h 5817141"/>
              <a:gd name="connsiteX40" fmla="*/ 1762405 w 4962805"/>
              <a:gd name="connsiteY40" fmla="*/ 846307 h 5817141"/>
              <a:gd name="connsiteX41" fmla="*/ 1733222 w 4962805"/>
              <a:gd name="connsiteY41" fmla="*/ 904673 h 5817141"/>
              <a:gd name="connsiteX42" fmla="*/ 1713767 w 4962805"/>
              <a:gd name="connsiteY42" fmla="*/ 1021405 h 5817141"/>
              <a:gd name="connsiteX43" fmla="*/ 1704039 w 4962805"/>
              <a:gd name="connsiteY43" fmla="*/ 1050588 h 5817141"/>
              <a:gd name="connsiteX44" fmla="*/ 1694311 w 4962805"/>
              <a:gd name="connsiteY44" fmla="*/ 1089498 h 5817141"/>
              <a:gd name="connsiteX45" fmla="*/ 1674856 w 4962805"/>
              <a:gd name="connsiteY45" fmla="*/ 1138136 h 5817141"/>
              <a:gd name="connsiteX46" fmla="*/ 1645673 w 4962805"/>
              <a:gd name="connsiteY46" fmla="*/ 1274324 h 5817141"/>
              <a:gd name="connsiteX47" fmla="*/ 1635945 w 4962805"/>
              <a:gd name="connsiteY47" fmla="*/ 1449422 h 5817141"/>
              <a:gd name="connsiteX48" fmla="*/ 1665128 w 4962805"/>
              <a:gd name="connsiteY48" fmla="*/ 1643975 h 5817141"/>
              <a:gd name="connsiteX49" fmla="*/ 1684584 w 4962805"/>
              <a:gd name="connsiteY49" fmla="*/ 1663430 h 5817141"/>
              <a:gd name="connsiteX50" fmla="*/ 1713767 w 4962805"/>
              <a:gd name="connsiteY50" fmla="*/ 1750979 h 5817141"/>
              <a:gd name="connsiteX51" fmla="*/ 1733222 w 4962805"/>
              <a:gd name="connsiteY51" fmla="*/ 1828800 h 5817141"/>
              <a:gd name="connsiteX52" fmla="*/ 1742950 w 4962805"/>
              <a:gd name="connsiteY52" fmla="*/ 1867711 h 5817141"/>
              <a:gd name="connsiteX53" fmla="*/ 1791588 w 4962805"/>
              <a:gd name="connsiteY53" fmla="*/ 1945532 h 5817141"/>
              <a:gd name="connsiteX54" fmla="*/ 1811043 w 4962805"/>
              <a:gd name="connsiteY54" fmla="*/ 1964988 h 5817141"/>
              <a:gd name="connsiteX55" fmla="*/ 1830499 w 4962805"/>
              <a:gd name="connsiteY55" fmla="*/ 2003898 h 5817141"/>
              <a:gd name="connsiteX56" fmla="*/ 1840226 w 4962805"/>
              <a:gd name="connsiteY56" fmla="*/ 2042809 h 5817141"/>
              <a:gd name="connsiteX57" fmla="*/ 1986141 w 4962805"/>
              <a:gd name="connsiteY57" fmla="*/ 2023353 h 5817141"/>
              <a:gd name="connsiteX58" fmla="*/ 2063962 w 4962805"/>
              <a:gd name="connsiteY58" fmla="*/ 2062264 h 5817141"/>
              <a:gd name="connsiteX59" fmla="*/ 2102873 w 4962805"/>
              <a:gd name="connsiteY59" fmla="*/ 2071992 h 5817141"/>
              <a:gd name="connsiteX60" fmla="*/ 2141784 w 4962805"/>
              <a:gd name="connsiteY60" fmla="*/ 2101175 h 5817141"/>
              <a:gd name="connsiteX61" fmla="*/ 2161239 w 4962805"/>
              <a:gd name="connsiteY61" fmla="*/ 2130358 h 5817141"/>
              <a:gd name="connsiteX62" fmla="*/ 2229333 w 4962805"/>
              <a:gd name="connsiteY62" fmla="*/ 2149813 h 5817141"/>
              <a:gd name="connsiteX63" fmla="*/ 2297426 w 4962805"/>
              <a:gd name="connsiteY63" fmla="*/ 2237362 h 5817141"/>
              <a:gd name="connsiteX64" fmla="*/ 2268243 w 4962805"/>
              <a:gd name="connsiteY64" fmla="*/ 2344366 h 5817141"/>
              <a:gd name="connsiteX65" fmla="*/ 2248788 w 4962805"/>
              <a:gd name="connsiteY65" fmla="*/ 2363822 h 5817141"/>
              <a:gd name="connsiteX66" fmla="*/ 2218289 w 4962805"/>
              <a:gd name="connsiteY66" fmla="*/ 2419106 h 5817141"/>
              <a:gd name="connsiteX67" fmla="*/ 1947230 w 4962805"/>
              <a:gd name="connsiteY67" fmla="*/ 2500009 h 5817141"/>
              <a:gd name="connsiteX68" fmla="*/ 1498209 w 4962805"/>
              <a:gd name="connsiteY68" fmla="*/ 2491114 h 5817141"/>
              <a:gd name="connsiteX69" fmla="*/ 1426201 w 4962805"/>
              <a:gd name="connsiteY69" fmla="*/ 2563122 h 5817141"/>
              <a:gd name="connsiteX70" fmla="*/ 1392754 w 4962805"/>
              <a:gd name="connsiteY70" fmla="*/ 2636196 h 5817141"/>
              <a:gd name="connsiteX71" fmla="*/ 1353843 w 4962805"/>
              <a:gd name="connsiteY71" fmla="*/ 2665379 h 5817141"/>
              <a:gd name="connsiteX72" fmla="*/ 1344116 w 4962805"/>
              <a:gd name="connsiteY72" fmla="*/ 2694562 h 5817141"/>
              <a:gd name="connsiteX73" fmla="*/ 1295477 w 4962805"/>
              <a:gd name="connsiteY73" fmla="*/ 2743200 h 5817141"/>
              <a:gd name="connsiteX74" fmla="*/ 1256567 w 4962805"/>
              <a:gd name="connsiteY74" fmla="*/ 2801566 h 5817141"/>
              <a:gd name="connsiteX75" fmla="*/ 1237111 w 4962805"/>
              <a:gd name="connsiteY75" fmla="*/ 2840477 h 5817141"/>
              <a:gd name="connsiteX76" fmla="*/ 1207928 w 4962805"/>
              <a:gd name="connsiteY76" fmla="*/ 2869660 h 5817141"/>
              <a:gd name="connsiteX77" fmla="*/ 1120379 w 4962805"/>
              <a:gd name="connsiteY77" fmla="*/ 2976664 h 5817141"/>
              <a:gd name="connsiteX78" fmla="*/ 1091196 w 4962805"/>
              <a:gd name="connsiteY78" fmla="*/ 2986392 h 5817141"/>
              <a:gd name="connsiteX79" fmla="*/ 1032830 w 4962805"/>
              <a:gd name="connsiteY79" fmla="*/ 3044758 h 5817141"/>
              <a:gd name="connsiteX80" fmla="*/ 964737 w 4962805"/>
              <a:gd name="connsiteY80" fmla="*/ 3093396 h 5817141"/>
              <a:gd name="connsiteX81" fmla="*/ 935554 w 4962805"/>
              <a:gd name="connsiteY81" fmla="*/ 3122579 h 5817141"/>
              <a:gd name="connsiteX82" fmla="*/ 886916 w 4962805"/>
              <a:gd name="connsiteY82" fmla="*/ 3151762 h 5817141"/>
              <a:gd name="connsiteX83" fmla="*/ 838277 w 4962805"/>
              <a:gd name="connsiteY83" fmla="*/ 3210128 h 5817141"/>
              <a:gd name="connsiteX84" fmla="*/ 809094 w 4962805"/>
              <a:gd name="connsiteY84" fmla="*/ 3239311 h 5817141"/>
              <a:gd name="connsiteX85" fmla="*/ 750728 w 4962805"/>
              <a:gd name="connsiteY85" fmla="*/ 3326860 h 5817141"/>
              <a:gd name="connsiteX86" fmla="*/ 702090 w 4962805"/>
              <a:gd name="connsiteY86" fmla="*/ 3385226 h 5817141"/>
              <a:gd name="connsiteX87" fmla="*/ 692362 w 4962805"/>
              <a:gd name="connsiteY87" fmla="*/ 3414409 h 5817141"/>
              <a:gd name="connsiteX88" fmla="*/ 624269 w 4962805"/>
              <a:gd name="connsiteY88" fmla="*/ 3521413 h 5817141"/>
              <a:gd name="connsiteX89" fmla="*/ 595086 w 4962805"/>
              <a:gd name="connsiteY89" fmla="*/ 3589507 h 5817141"/>
              <a:gd name="connsiteX90" fmla="*/ 575630 w 4962805"/>
              <a:gd name="connsiteY90" fmla="*/ 3657600 h 5817141"/>
              <a:gd name="connsiteX91" fmla="*/ 526992 w 4962805"/>
              <a:gd name="connsiteY91" fmla="*/ 3735422 h 5817141"/>
              <a:gd name="connsiteX92" fmla="*/ 517264 w 4962805"/>
              <a:gd name="connsiteY92" fmla="*/ 3774332 h 5817141"/>
              <a:gd name="connsiteX93" fmla="*/ 497809 w 4962805"/>
              <a:gd name="connsiteY93" fmla="*/ 3842426 h 5817141"/>
              <a:gd name="connsiteX94" fmla="*/ 468626 w 4962805"/>
              <a:gd name="connsiteY94" fmla="*/ 3929975 h 5817141"/>
              <a:gd name="connsiteX95" fmla="*/ 439443 w 4962805"/>
              <a:gd name="connsiteY95" fmla="*/ 4046707 h 5817141"/>
              <a:gd name="connsiteX96" fmla="*/ 410260 w 4962805"/>
              <a:gd name="connsiteY96" fmla="*/ 4143983 h 5817141"/>
              <a:gd name="connsiteX97" fmla="*/ 419988 w 4962805"/>
              <a:gd name="connsiteY97" fmla="*/ 4250988 h 5817141"/>
              <a:gd name="connsiteX98" fmla="*/ 429716 w 4962805"/>
              <a:gd name="connsiteY98" fmla="*/ 4299626 h 5817141"/>
              <a:gd name="connsiteX99" fmla="*/ 458899 w 4962805"/>
              <a:gd name="connsiteY99" fmla="*/ 4533090 h 5817141"/>
              <a:gd name="connsiteX100" fmla="*/ 468626 w 4962805"/>
              <a:gd name="connsiteY100" fmla="*/ 4688732 h 5817141"/>
              <a:gd name="connsiteX101" fmla="*/ 478354 w 4962805"/>
              <a:gd name="connsiteY101" fmla="*/ 4717915 h 5817141"/>
              <a:gd name="connsiteX102" fmla="*/ 58049 w 4962805"/>
              <a:gd name="connsiteY102" fmla="*/ 5083402 h 5817141"/>
              <a:gd name="connsiteX103" fmla="*/ 130057 w 4962805"/>
              <a:gd name="connsiteY103" fmla="*/ 5659466 h 5817141"/>
              <a:gd name="connsiteX104" fmla="*/ 556175 w 4962805"/>
              <a:gd name="connsiteY104" fmla="*/ 5000017 h 5817141"/>
              <a:gd name="connsiteX105" fmla="*/ 585358 w 4962805"/>
              <a:gd name="connsiteY105" fmla="*/ 5029200 h 5817141"/>
              <a:gd name="connsiteX106" fmla="*/ 624269 w 4962805"/>
              <a:gd name="connsiteY106" fmla="*/ 5107022 h 5817141"/>
              <a:gd name="connsiteX107" fmla="*/ 653452 w 4962805"/>
              <a:gd name="connsiteY107" fmla="*/ 5136205 h 5817141"/>
              <a:gd name="connsiteX108" fmla="*/ 682635 w 4962805"/>
              <a:gd name="connsiteY108" fmla="*/ 5175115 h 5817141"/>
              <a:gd name="connsiteX109" fmla="*/ 702090 w 4962805"/>
              <a:gd name="connsiteY109" fmla="*/ 5194571 h 5817141"/>
              <a:gd name="connsiteX110" fmla="*/ 721545 w 4962805"/>
              <a:gd name="connsiteY110" fmla="*/ 5223753 h 5817141"/>
              <a:gd name="connsiteX111" fmla="*/ 750728 w 4962805"/>
              <a:gd name="connsiteY111" fmla="*/ 5243209 h 5817141"/>
              <a:gd name="connsiteX112" fmla="*/ 770184 w 4962805"/>
              <a:gd name="connsiteY112" fmla="*/ 5272392 h 5817141"/>
              <a:gd name="connsiteX113" fmla="*/ 799367 w 4962805"/>
              <a:gd name="connsiteY113" fmla="*/ 5291847 h 5817141"/>
              <a:gd name="connsiteX114" fmla="*/ 828550 w 4962805"/>
              <a:gd name="connsiteY114" fmla="*/ 5321030 h 5817141"/>
              <a:gd name="connsiteX115" fmla="*/ 857733 w 4962805"/>
              <a:gd name="connsiteY115" fmla="*/ 5340485 h 5817141"/>
              <a:gd name="connsiteX116" fmla="*/ 886916 w 4962805"/>
              <a:gd name="connsiteY116" fmla="*/ 5369668 h 5817141"/>
              <a:gd name="connsiteX117" fmla="*/ 916099 w 4962805"/>
              <a:gd name="connsiteY117" fmla="*/ 5379396 h 5817141"/>
              <a:gd name="connsiteX118" fmla="*/ 945282 w 4962805"/>
              <a:gd name="connsiteY118" fmla="*/ 5398851 h 5817141"/>
              <a:gd name="connsiteX119" fmla="*/ 984192 w 4962805"/>
              <a:gd name="connsiteY119" fmla="*/ 5428034 h 5817141"/>
              <a:gd name="connsiteX120" fmla="*/ 1062013 w 4962805"/>
              <a:gd name="connsiteY120" fmla="*/ 5447490 h 5817141"/>
              <a:gd name="connsiteX121" fmla="*/ 1100924 w 4962805"/>
              <a:gd name="connsiteY121" fmla="*/ 5466945 h 5817141"/>
              <a:gd name="connsiteX122" fmla="*/ 1237111 w 4962805"/>
              <a:gd name="connsiteY122" fmla="*/ 5496128 h 5817141"/>
              <a:gd name="connsiteX123" fmla="*/ 1305205 w 4962805"/>
              <a:gd name="connsiteY123" fmla="*/ 5525311 h 5817141"/>
              <a:gd name="connsiteX124" fmla="*/ 1392754 w 4962805"/>
              <a:gd name="connsiteY124" fmla="*/ 5554494 h 5817141"/>
              <a:gd name="connsiteX125" fmla="*/ 1431664 w 4962805"/>
              <a:gd name="connsiteY125" fmla="*/ 5573949 h 5817141"/>
              <a:gd name="connsiteX126" fmla="*/ 1509486 w 4962805"/>
              <a:gd name="connsiteY126" fmla="*/ 5603132 h 5817141"/>
              <a:gd name="connsiteX127" fmla="*/ 1616490 w 4962805"/>
              <a:gd name="connsiteY127" fmla="*/ 5632315 h 5817141"/>
              <a:gd name="connsiteX128" fmla="*/ 1655401 w 4962805"/>
              <a:gd name="connsiteY128" fmla="*/ 5671226 h 5817141"/>
              <a:gd name="connsiteX129" fmla="*/ 1742950 w 4962805"/>
              <a:gd name="connsiteY129" fmla="*/ 5680953 h 5817141"/>
              <a:gd name="connsiteX130" fmla="*/ 1811043 w 4962805"/>
              <a:gd name="connsiteY130" fmla="*/ 5700409 h 5817141"/>
              <a:gd name="connsiteX131" fmla="*/ 2054235 w 4962805"/>
              <a:gd name="connsiteY131" fmla="*/ 5729592 h 5817141"/>
              <a:gd name="connsiteX132" fmla="*/ 2190422 w 4962805"/>
              <a:gd name="connsiteY132" fmla="*/ 5749047 h 5817141"/>
              <a:gd name="connsiteX133" fmla="*/ 2297426 w 4962805"/>
              <a:gd name="connsiteY133" fmla="*/ 5768502 h 5817141"/>
              <a:gd name="connsiteX134" fmla="*/ 2482252 w 4962805"/>
              <a:gd name="connsiteY134" fmla="*/ 5778230 h 5817141"/>
              <a:gd name="connsiteX135" fmla="*/ 2696260 w 4962805"/>
              <a:gd name="connsiteY135" fmla="*/ 5807413 h 5817141"/>
              <a:gd name="connsiteX136" fmla="*/ 2696260 w 4962805"/>
              <a:gd name="connsiteY136" fmla="*/ 5807413 h 5817141"/>
              <a:gd name="connsiteX137" fmla="*/ 2744899 w 4962805"/>
              <a:gd name="connsiteY137" fmla="*/ 5817141 h 5817141"/>
              <a:gd name="connsiteX138" fmla="*/ 3717664 w 4962805"/>
              <a:gd name="connsiteY138" fmla="*/ 5797685 h 5817141"/>
              <a:gd name="connsiteX139" fmla="*/ 3814941 w 4962805"/>
              <a:gd name="connsiteY139" fmla="*/ 5768502 h 5817141"/>
              <a:gd name="connsiteX140" fmla="*/ 3931673 w 4962805"/>
              <a:gd name="connsiteY140" fmla="*/ 5739319 h 5817141"/>
              <a:gd name="connsiteX141" fmla="*/ 4028950 w 4962805"/>
              <a:gd name="connsiteY141" fmla="*/ 5710136 h 5817141"/>
              <a:gd name="connsiteX142" fmla="*/ 4077588 w 4962805"/>
              <a:gd name="connsiteY142" fmla="*/ 5690681 h 5817141"/>
              <a:gd name="connsiteX143" fmla="*/ 4204047 w 4962805"/>
              <a:gd name="connsiteY143" fmla="*/ 5661498 h 5817141"/>
              <a:gd name="connsiteX144" fmla="*/ 4301324 w 4962805"/>
              <a:gd name="connsiteY144" fmla="*/ 5622588 h 5817141"/>
              <a:gd name="connsiteX145" fmla="*/ 4340235 w 4962805"/>
              <a:gd name="connsiteY145" fmla="*/ 5612860 h 5817141"/>
              <a:gd name="connsiteX146" fmla="*/ 4379145 w 4962805"/>
              <a:gd name="connsiteY146" fmla="*/ 5564222 h 5817141"/>
              <a:gd name="connsiteX147" fmla="*/ 4486150 w 4962805"/>
              <a:gd name="connsiteY147" fmla="*/ 5466945 h 5817141"/>
              <a:gd name="connsiteX148" fmla="*/ 4544516 w 4962805"/>
              <a:gd name="connsiteY148" fmla="*/ 5389124 h 5817141"/>
              <a:gd name="connsiteX149" fmla="*/ 4563971 w 4962805"/>
              <a:gd name="connsiteY149" fmla="*/ 5359941 h 5817141"/>
              <a:gd name="connsiteX150" fmla="*/ 4593154 w 4962805"/>
              <a:gd name="connsiteY150" fmla="*/ 5321030 h 5817141"/>
              <a:gd name="connsiteX151" fmla="*/ 4622337 w 4962805"/>
              <a:gd name="connsiteY151" fmla="*/ 5291847 h 5817141"/>
              <a:gd name="connsiteX152" fmla="*/ 4661247 w 4962805"/>
              <a:gd name="connsiteY152" fmla="*/ 5204298 h 5817141"/>
              <a:gd name="connsiteX153" fmla="*/ 4700158 w 4962805"/>
              <a:gd name="connsiteY153" fmla="*/ 5126477 h 5817141"/>
              <a:gd name="connsiteX154" fmla="*/ 4709886 w 4962805"/>
              <a:gd name="connsiteY154" fmla="*/ 5087566 h 5817141"/>
              <a:gd name="connsiteX155" fmla="*/ 4739069 w 4962805"/>
              <a:gd name="connsiteY155" fmla="*/ 5058383 h 5817141"/>
              <a:gd name="connsiteX156" fmla="*/ 4748796 w 4962805"/>
              <a:gd name="connsiteY156" fmla="*/ 5019473 h 5817141"/>
              <a:gd name="connsiteX157" fmla="*/ 4768252 w 4962805"/>
              <a:gd name="connsiteY157" fmla="*/ 5000017 h 5817141"/>
              <a:gd name="connsiteX158" fmla="*/ 4777979 w 4962805"/>
              <a:gd name="connsiteY158" fmla="*/ 4961107 h 5817141"/>
              <a:gd name="connsiteX159" fmla="*/ 4797435 w 4962805"/>
              <a:gd name="connsiteY159" fmla="*/ 4941651 h 5817141"/>
              <a:gd name="connsiteX160" fmla="*/ 4836345 w 4962805"/>
              <a:gd name="connsiteY160" fmla="*/ 4883285 h 5817141"/>
              <a:gd name="connsiteX161" fmla="*/ 4855801 w 4962805"/>
              <a:gd name="connsiteY161" fmla="*/ 4854102 h 5817141"/>
              <a:gd name="connsiteX162" fmla="*/ 4865528 w 4962805"/>
              <a:gd name="connsiteY162" fmla="*/ 4795736 h 5817141"/>
              <a:gd name="connsiteX163" fmla="*/ 4884984 w 4962805"/>
              <a:gd name="connsiteY163" fmla="*/ 4756826 h 5817141"/>
              <a:gd name="connsiteX164" fmla="*/ 4904439 w 4962805"/>
              <a:gd name="connsiteY164" fmla="*/ 4708188 h 5817141"/>
              <a:gd name="connsiteX165" fmla="*/ 4914167 w 4962805"/>
              <a:gd name="connsiteY165" fmla="*/ 4640094 h 5817141"/>
              <a:gd name="connsiteX166" fmla="*/ 4933622 w 4962805"/>
              <a:gd name="connsiteY166" fmla="*/ 4601183 h 5817141"/>
              <a:gd name="connsiteX167" fmla="*/ 4953077 w 4962805"/>
              <a:gd name="connsiteY167" fmla="*/ 4494179 h 5817141"/>
              <a:gd name="connsiteX168" fmla="*/ 4943350 w 4962805"/>
              <a:gd name="connsiteY168" fmla="*/ 4153711 h 5817141"/>
              <a:gd name="connsiteX169" fmla="*/ 4933622 w 4962805"/>
              <a:gd name="connsiteY169" fmla="*/ 4105073 h 5817141"/>
              <a:gd name="connsiteX170" fmla="*/ 4914167 w 4962805"/>
              <a:gd name="connsiteY170" fmla="*/ 4036979 h 5817141"/>
              <a:gd name="connsiteX171" fmla="*/ 4875256 w 4962805"/>
              <a:gd name="connsiteY171" fmla="*/ 3939702 h 5817141"/>
              <a:gd name="connsiteX172" fmla="*/ 4884984 w 4962805"/>
              <a:gd name="connsiteY172" fmla="*/ 3365771 h 5817141"/>
              <a:gd name="connsiteX173" fmla="*/ 4923894 w 4962805"/>
              <a:gd name="connsiteY173" fmla="*/ 3219856 h 5817141"/>
              <a:gd name="connsiteX174" fmla="*/ 4933622 w 4962805"/>
              <a:gd name="connsiteY174" fmla="*/ 3132307 h 5817141"/>
              <a:gd name="connsiteX175" fmla="*/ 4953077 w 4962805"/>
              <a:gd name="connsiteY175" fmla="*/ 2976664 h 5817141"/>
              <a:gd name="connsiteX176" fmla="*/ 4962805 w 4962805"/>
              <a:gd name="connsiteY176" fmla="*/ 2879388 h 5817141"/>
              <a:gd name="connsiteX177" fmla="*/ 4953077 w 4962805"/>
              <a:gd name="connsiteY177" fmla="*/ 2256817 h 5817141"/>
              <a:gd name="connsiteX178" fmla="*/ 4943350 w 4962805"/>
              <a:gd name="connsiteY178" fmla="*/ 2178996 h 5817141"/>
              <a:gd name="connsiteX179" fmla="*/ 4923894 w 4962805"/>
              <a:gd name="connsiteY179" fmla="*/ 1391056 h 5817141"/>
              <a:gd name="connsiteX180" fmla="*/ 4904439 w 4962805"/>
              <a:gd name="connsiteY180" fmla="*/ 1264596 h 5817141"/>
              <a:gd name="connsiteX181" fmla="*/ 4875256 w 4962805"/>
              <a:gd name="connsiteY181" fmla="*/ 1089498 h 5817141"/>
              <a:gd name="connsiteX182" fmla="*/ 4855801 w 4962805"/>
              <a:gd name="connsiteY182" fmla="*/ 933856 h 5817141"/>
              <a:gd name="connsiteX183" fmla="*/ 4846073 w 4962805"/>
              <a:gd name="connsiteY183" fmla="*/ 807396 h 5817141"/>
              <a:gd name="connsiteX184" fmla="*/ 4826618 w 4962805"/>
              <a:gd name="connsiteY184" fmla="*/ 758758 h 5817141"/>
              <a:gd name="connsiteX185" fmla="*/ 4807162 w 4962805"/>
              <a:gd name="connsiteY185" fmla="*/ 690664 h 5817141"/>
              <a:gd name="connsiteX186" fmla="*/ 4797435 w 4962805"/>
              <a:gd name="connsiteY186" fmla="*/ 632298 h 5817141"/>
              <a:gd name="connsiteX187" fmla="*/ 4787707 w 4962805"/>
              <a:gd name="connsiteY187" fmla="*/ 593388 h 5817141"/>
              <a:gd name="connsiteX188" fmla="*/ 4768252 w 4962805"/>
              <a:gd name="connsiteY188" fmla="*/ 496111 h 5817141"/>
              <a:gd name="connsiteX189" fmla="*/ 4777979 w 4962805"/>
              <a:gd name="connsiteY189" fmla="*/ 350196 h 5817141"/>
              <a:gd name="connsiteX190" fmla="*/ 4758524 w 4962805"/>
              <a:gd name="connsiteY190" fmla="*/ 311285 h 5817141"/>
              <a:gd name="connsiteX191" fmla="*/ 4709886 w 4962805"/>
              <a:gd name="connsiteY191" fmla="*/ 262647 h 5817141"/>
              <a:gd name="connsiteX0" fmla="*/ 4768252 w 4962805"/>
              <a:gd name="connsiteY0" fmla="*/ 311285 h 5911397"/>
              <a:gd name="connsiteX1" fmla="*/ 4690430 w 4962805"/>
              <a:gd name="connsiteY1" fmla="*/ 214009 h 5911397"/>
              <a:gd name="connsiteX2" fmla="*/ 4612609 w 4962805"/>
              <a:gd name="connsiteY2" fmla="*/ 155643 h 5911397"/>
              <a:gd name="connsiteX3" fmla="*/ 4583426 w 4962805"/>
              <a:gd name="connsiteY3" fmla="*/ 126460 h 5911397"/>
              <a:gd name="connsiteX4" fmla="*/ 4515333 w 4962805"/>
              <a:gd name="connsiteY4" fmla="*/ 107005 h 5911397"/>
              <a:gd name="connsiteX5" fmla="*/ 4476422 w 4962805"/>
              <a:gd name="connsiteY5" fmla="*/ 87549 h 5911397"/>
              <a:gd name="connsiteX6" fmla="*/ 4427784 w 4962805"/>
              <a:gd name="connsiteY6" fmla="*/ 58366 h 5911397"/>
              <a:gd name="connsiteX7" fmla="*/ 4340235 w 4962805"/>
              <a:gd name="connsiteY7" fmla="*/ 29183 h 5911397"/>
              <a:gd name="connsiteX8" fmla="*/ 4281869 w 4962805"/>
              <a:gd name="connsiteY8" fmla="*/ 9728 h 5911397"/>
              <a:gd name="connsiteX9" fmla="*/ 4077588 w 4962805"/>
              <a:gd name="connsiteY9" fmla="*/ 0 h 5911397"/>
              <a:gd name="connsiteX10" fmla="*/ 3153460 w 4962805"/>
              <a:gd name="connsiteY10" fmla="*/ 19456 h 5911397"/>
              <a:gd name="connsiteX11" fmla="*/ 3056184 w 4962805"/>
              <a:gd name="connsiteY11" fmla="*/ 29183 h 5911397"/>
              <a:gd name="connsiteX12" fmla="*/ 3007545 w 4962805"/>
              <a:gd name="connsiteY12" fmla="*/ 48639 h 5911397"/>
              <a:gd name="connsiteX13" fmla="*/ 2968635 w 4962805"/>
              <a:gd name="connsiteY13" fmla="*/ 58366 h 5911397"/>
              <a:gd name="connsiteX14" fmla="*/ 2900541 w 4962805"/>
              <a:gd name="connsiteY14" fmla="*/ 87549 h 5911397"/>
              <a:gd name="connsiteX15" fmla="*/ 2851903 w 4962805"/>
              <a:gd name="connsiteY15" fmla="*/ 97277 h 5911397"/>
              <a:gd name="connsiteX16" fmla="*/ 2803264 w 4962805"/>
              <a:gd name="connsiteY16" fmla="*/ 116732 h 5911397"/>
              <a:gd name="connsiteX17" fmla="*/ 2715716 w 4962805"/>
              <a:gd name="connsiteY17" fmla="*/ 136188 h 5911397"/>
              <a:gd name="connsiteX18" fmla="*/ 2598984 w 4962805"/>
              <a:gd name="connsiteY18" fmla="*/ 165371 h 5911397"/>
              <a:gd name="connsiteX19" fmla="*/ 2491979 w 4962805"/>
              <a:gd name="connsiteY19" fmla="*/ 194553 h 5911397"/>
              <a:gd name="connsiteX20" fmla="*/ 2453069 w 4962805"/>
              <a:gd name="connsiteY20" fmla="*/ 214009 h 5911397"/>
              <a:gd name="connsiteX21" fmla="*/ 2423886 w 4962805"/>
              <a:gd name="connsiteY21" fmla="*/ 223736 h 5911397"/>
              <a:gd name="connsiteX22" fmla="*/ 2365520 w 4962805"/>
              <a:gd name="connsiteY22" fmla="*/ 262647 h 5911397"/>
              <a:gd name="connsiteX23" fmla="*/ 2346064 w 4962805"/>
              <a:gd name="connsiteY23" fmla="*/ 282102 h 5911397"/>
              <a:gd name="connsiteX24" fmla="*/ 2316882 w 4962805"/>
              <a:gd name="connsiteY24" fmla="*/ 291830 h 5911397"/>
              <a:gd name="connsiteX25" fmla="*/ 2277971 w 4962805"/>
              <a:gd name="connsiteY25" fmla="*/ 311285 h 5911397"/>
              <a:gd name="connsiteX26" fmla="*/ 2200150 w 4962805"/>
              <a:gd name="connsiteY26" fmla="*/ 350196 h 5911397"/>
              <a:gd name="connsiteX27" fmla="*/ 2151511 w 4962805"/>
              <a:gd name="connsiteY27" fmla="*/ 389107 h 5911397"/>
              <a:gd name="connsiteX28" fmla="*/ 2122328 w 4962805"/>
              <a:gd name="connsiteY28" fmla="*/ 398834 h 5911397"/>
              <a:gd name="connsiteX29" fmla="*/ 2102873 w 4962805"/>
              <a:gd name="connsiteY29" fmla="*/ 428017 h 5911397"/>
              <a:gd name="connsiteX30" fmla="*/ 2034779 w 4962805"/>
              <a:gd name="connsiteY30" fmla="*/ 476656 h 5911397"/>
              <a:gd name="connsiteX31" fmla="*/ 1986141 w 4962805"/>
              <a:gd name="connsiteY31" fmla="*/ 505839 h 5911397"/>
              <a:gd name="connsiteX32" fmla="*/ 1927775 w 4962805"/>
              <a:gd name="connsiteY32" fmla="*/ 573932 h 5911397"/>
              <a:gd name="connsiteX33" fmla="*/ 1898592 w 4962805"/>
              <a:gd name="connsiteY33" fmla="*/ 603115 h 5911397"/>
              <a:gd name="connsiteX34" fmla="*/ 1879137 w 4962805"/>
              <a:gd name="connsiteY34" fmla="*/ 632298 h 5911397"/>
              <a:gd name="connsiteX35" fmla="*/ 1849954 w 4962805"/>
              <a:gd name="connsiteY35" fmla="*/ 651753 h 5911397"/>
              <a:gd name="connsiteX36" fmla="*/ 1830499 w 4962805"/>
              <a:gd name="connsiteY36" fmla="*/ 671209 h 5911397"/>
              <a:gd name="connsiteX37" fmla="*/ 1820771 w 4962805"/>
              <a:gd name="connsiteY37" fmla="*/ 710119 h 5911397"/>
              <a:gd name="connsiteX38" fmla="*/ 1801316 w 4962805"/>
              <a:gd name="connsiteY38" fmla="*/ 729575 h 5911397"/>
              <a:gd name="connsiteX39" fmla="*/ 1781860 w 4962805"/>
              <a:gd name="connsiteY39" fmla="*/ 807396 h 5911397"/>
              <a:gd name="connsiteX40" fmla="*/ 1762405 w 4962805"/>
              <a:gd name="connsiteY40" fmla="*/ 846307 h 5911397"/>
              <a:gd name="connsiteX41" fmla="*/ 1733222 w 4962805"/>
              <a:gd name="connsiteY41" fmla="*/ 904673 h 5911397"/>
              <a:gd name="connsiteX42" fmla="*/ 1713767 w 4962805"/>
              <a:gd name="connsiteY42" fmla="*/ 1021405 h 5911397"/>
              <a:gd name="connsiteX43" fmla="*/ 1704039 w 4962805"/>
              <a:gd name="connsiteY43" fmla="*/ 1050588 h 5911397"/>
              <a:gd name="connsiteX44" fmla="*/ 1694311 w 4962805"/>
              <a:gd name="connsiteY44" fmla="*/ 1089498 h 5911397"/>
              <a:gd name="connsiteX45" fmla="*/ 1674856 w 4962805"/>
              <a:gd name="connsiteY45" fmla="*/ 1138136 h 5911397"/>
              <a:gd name="connsiteX46" fmla="*/ 1645673 w 4962805"/>
              <a:gd name="connsiteY46" fmla="*/ 1274324 h 5911397"/>
              <a:gd name="connsiteX47" fmla="*/ 1635945 w 4962805"/>
              <a:gd name="connsiteY47" fmla="*/ 1449422 h 5911397"/>
              <a:gd name="connsiteX48" fmla="*/ 1665128 w 4962805"/>
              <a:gd name="connsiteY48" fmla="*/ 1643975 h 5911397"/>
              <a:gd name="connsiteX49" fmla="*/ 1684584 w 4962805"/>
              <a:gd name="connsiteY49" fmla="*/ 1663430 h 5911397"/>
              <a:gd name="connsiteX50" fmla="*/ 1713767 w 4962805"/>
              <a:gd name="connsiteY50" fmla="*/ 1750979 h 5911397"/>
              <a:gd name="connsiteX51" fmla="*/ 1733222 w 4962805"/>
              <a:gd name="connsiteY51" fmla="*/ 1828800 h 5911397"/>
              <a:gd name="connsiteX52" fmla="*/ 1742950 w 4962805"/>
              <a:gd name="connsiteY52" fmla="*/ 1867711 h 5911397"/>
              <a:gd name="connsiteX53" fmla="*/ 1791588 w 4962805"/>
              <a:gd name="connsiteY53" fmla="*/ 1945532 h 5911397"/>
              <a:gd name="connsiteX54" fmla="*/ 1811043 w 4962805"/>
              <a:gd name="connsiteY54" fmla="*/ 1964988 h 5911397"/>
              <a:gd name="connsiteX55" fmla="*/ 1830499 w 4962805"/>
              <a:gd name="connsiteY55" fmla="*/ 2003898 h 5911397"/>
              <a:gd name="connsiteX56" fmla="*/ 1840226 w 4962805"/>
              <a:gd name="connsiteY56" fmla="*/ 2042809 h 5911397"/>
              <a:gd name="connsiteX57" fmla="*/ 1986141 w 4962805"/>
              <a:gd name="connsiteY57" fmla="*/ 2023353 h 5911397"/>
              <a:gd name="connsiteX58" fmla="*/ 2063962 w 4962805"/>
              <a:gd name="connsiteY58" fmla="*/ 2062264 h 5911397"/>
              <a:gd name="connsiteX59" fmla="*/ 2102873 w 4962805"/>
              <a:gd name="connsiteY59" fmla="*/ 2071992 h 5911397"/>
              <a:gd name="connsiteX60" fmla="*/ 2141784 w 4962805"/>
              <a:gd name="connsiteY60" fmla="*/ 2101175 h 5911397"/>
              <a:gd name="connsiteX61" fmla="*/ 2161239 w 4962805"/>
              <a:gd name="connsiteY61" fmla="*/ 2130358 h 5911397"/>
              <a:gd name="connsiteX62" fmla="*/ 2229333 w 4962805"/>
              <a:gd name="connsiteY62" fmla="*/ 2149813 h 5911397"/>
              <a:gd name="connsiteX63" fmla="*/ 2297426 w 4962805"/>
              <a:gd name="connsiteY63" fmla="*/ 2237362 h 5911397"/>
              <a:gd name="connsiteX64" fmla="*/ 2268243 w 4962805"/>
              <a:gd name="connsiteY64" fmla="*/ 2344366 h 5911397"/>
              <a:gd name="connsiteX65" fmla="*/ 2248788 w 4962805"/>
              <a:gd name="connsiteY65" fmla="*/ 2363822 h 5911397"/>
              <a:gd name="connsiteX66" fmla="*/ 2218289 w 4962805"/>
              <a:gd name="connsiteY66" fmla="*/ 2419106 h 5911397"/>
              <a:gd name="connsiteX67" fmla="*/ 1947230 w 4962805"/>
              <a:gd name="connsiteY67" fmla="*/ 2500009 h 5911397"/>
              <a:gd name="connsiteX68" fmla="*/ 1498209 w 4962805"/>
              <a:gd name="connsiteY68" fmla="*/ 2491114 h 5911397"/>
              <a:gd name="connsiteX69" fmla="*/ 1426201 w 4962805"/>
              <a:gd name="connsiteY69" fmla="*/ 2563122 h 5911397"/>
              <a:gd name="connsiteX70" fmla="*/ 1392754 w 4962805"/>
              <a:gd name="connsiteY70" fmla="*/ 2636196 h 5911397"/>
              <a:gd name="connsiteX71" fmla="*/ 1353843 w 4962805"/>
              <a:gd name="connsiteY71" fmla="*/ 2665379 h 5911397"/>
              <a:gd name="connsiteX72" fmla="*/ 1344116 w 4962805"/>
              <a:gd name="connsiteY72" fmla="*/ 2694562 h 5911397"/>
              <a:gd name="connsiteX73" fmla="*/ 1295477 w 4962805"/>
              <a:gd name="connsiteY73" fmla="*/ 2743200 h 5911397"/>
              <a:gd name="connsiteX74" fmla="*/ 1256567 w 4962805"/>
              <a:gd name="connsiteY74" fmla="*/ 2801566 h 5911397"/>
              <a:gd name="connsiteX75" fmla="*/ 1237111 w 4962805"/>
              <a:gd name="connsiteY75" fmla="*/ 2840477 h 5911397"/>
              <a:gd name="connsiteX76" fmla="*/ 1207928 w 4962805"/>
              <a:gd name="connsiteY76" fmla="*/ 2869660 h 5911397"/>
              <a:gd name="connsiteX77" fmla="*/ 1120379 w 4962805"/>
              <a:gd name="connsiteY77" fmla="*/ 2976664 h 5911397"/>
              <a:gd name="connsiteX78" fmla="*/ 1091196 w 4962805"/>
              <a:gd name="connsiteY78" fmla="*/ 2986392 h 5911397"/>
              <a:gd name="connsiteX79" fmla="*/ 1032830 w 4962805"/>
              <a:gd name="connsiteY79" fmla="*/ 3044758 h 5911397"/>
              <a:gd name="connsiteX80" fmla="*/ 964737 w 4962805"/>
              <a:gd name="connsiteY80" fmla="*/ 3093396 h 5911397"/>
              <a:gd name="connsiteX81" fmla="*/ 935554 w 4962805"/>
              <a:gd name="connsiteY81" fmla="*/ 3122579 h 5911397"/>
              <a:gd name="connsiteX82" fmla="*/ 886916 w 4962805"/>
              <a:gd name="connsiteY82" fmla="*/ 3151762 h 5911397"/>
              <a:gd name="connsiteX83" fmla="*/ 838277 w 4962805"/>
              <a:gd name="connsiteY83" fmla="*/ 3210128 h 5911397"/>
              <a:gd name="connsiteX84" fmla="*/ 809094 w 4962805"/>
              <a:gd name="connsiteY84" fmla="*/ 3239311 h 5911397"/>
              <a:gd name="connsiteX85" fmla="*/ 750728 w 4962805"/>
              <a:gd name="connsiteY85" fmla="*/ 3326860 h 5911397"/>
              <a:gd name="connsiteX86" fmla="*/ 702090 w 4962805"/>
              <a:gd name="connsiteY86" fmla="*/ 3385226 h 5911397"/>
              <a:gd name="connsiteX87" fmla="*/ 692362 w 4962805"/>
              <a:gd name="connsiteY87" fmla="*/ 3414409 h 5911397"/>
              <a:gd name="connsiteX88" fmla="*/ 624269 w 4962805"/>
              <a:gd name="connsiteY88" fmla="*/ 3521413 h 5911397"/>
              <a:gd name="connsiteX89" fmla="*/ 595086 w 4962805"/>
              <a:gd name="connsiteY89" fmla="*/ 3589507 h 5911397"/>
              <a:gd name="connsiteX90" fmla="*/ 575630 w 4962805"/>
              <a:gd name="connsiteY90" fmla="*/ 3657600 h 5911397"/>
              <a:gd name="connsiteX91" fmla="*/ 526992 w 4962805"/>
              <a:gd name="connsiteY91" fmla="*/ 3735422 h 5911397"/>
              <a:gd name="connsiteX92" fmla="*/ 517264 w 4962805"/>
              <a:gd name="connsiteY92" fmla="*/ 3774332 h 5911397"/>
              <a:gd name="connsiteX93" fmla="*/ 497809 w 4962805"/>
              <a:gd name="connsiteY93" fmla="*/ 3842426 h 5911397"/>
              <a:gd name="connsiteX94" fmla="*/ 468626 w 4962805"/>
              <a:gd name="connsiteY94" fmla="*/ 3929975 h 5911397"/>
              <a:gd name="connsiteX95" fmla="*/ 439443 w 4962805"/>
              <a:gd name="connsiteY95" fmla="*/ 4046707 h 5911397"/>
              <a:gd name="connsiteX96" fmla="*/ 410260 w 4962805"/>
              <a:gd name="connsiteY96" fmla="*/ 4143983 h 5911397"/>
              <a:gd name="connsiteX97" fmla="*/ 419988 w 4962805"/>
              <a:gd name="connsiteY97" fmla="*/ 4250988 h 5911397"/>
              <a:gd name="connsiteX98" fmla="*/ 429716 w 4962805"/>
              <a:gd name="connsiteY98" fmla="*/ 4299626 h 5911397"/>
              <a:gd name="connsiteX99" fmla="*/ 458899 w 4962805"/>
              <a:gd name="connsiteY99" fmla="*/ 4533090 h 5911397"/>
              <a:gd name="connsiteX100" fmla="*/ 468626 w 4962805"/>
              <a:gd name="connsiteY100" fmla="*/ 4688732 h 5911397"/>
              <a:gd name="connsiteX101" fmla="*/ 478354 w 4962805"/>
              <a:gd name="connsiteY101" fmla="*/ 4717915 h 5911397"/>
              <a:gd name="connsiteX102" fmla="*/ 58049 w 4962805"/>
              <a:gd name="connsiteY102" fmla="*/ 5083402 h 5911397"/>
              <a:gd name="connsiteX103" fmla="*/ 130057 w 4962805"/>
              <a:gd name="connsiteY103" fmla="*/ 5659466 h 5911397"/>
              <a:gd name="connsiteX104" fmla="*/ 556175 w 4962805"/>
              <a:gd name="connsiteY104" fmla="*/ 5000017 h 5911397"/>
              <a:gd name="connsiteX105" fmla="*/ 562106 w 4962805"/>
              <a:gd name="connsiteY105" fmla="*/ 5875490 h 5911397"/>
              <a:gd name="connsiteX106" fmla="*/ 624269 w 4962805"/>
              <a:gd name="connsiteY106" fmla="*/ 5107022 h 5911397"/>
              <a:gd name="connsiteX107" fmla="*/ 653452 w 4962805"/>
              <a:gd name="connsiteY107" fmla="*/ 5136205 h 5911397"/>
              <a:gd name="connsiteX108" fmla="*/ 682635 w 4962805"/>
              <a:gd name="connsiteY108" fmla="*/ 5175115 h 5911397"/>
              <a:gd name="connsiteX109" fmla="*/ 702090 w 4962805"/>
              <a:gd name="connsiteY109" fmla="*/ 5194571 h 5911397"/>
              <a:gd name="connsiteX110" fmla="*/ 721545 w 4962805"/>
              <a:gd name="connsiteY110" fmla="*/ 5223753 h 5911397"/>
              <a:gd name="connsiteX111" fmla="*/ 750728 w 4962805"/>
              <a:gd name="connsiteY111" fmla="*/ 5243209 h 5911397"/>
              <a:gd name="connsiteX112" fmla="*/ 770184 w 4962805"/>
              <a:gd name="connsiteY112" fmla="*/ 5272392 h 5911397"/>
              <a:gd name="connsiteX113" fmla="*/ 799367 w 4962805"/>
              <a:gd name="connsiteY113" fmla="*/ 5291847 h 5911397"/>
              <a:gd name="connsiteX114" fmla="*/ 828550 w 4962805"/>
              <a:gd name="connsiteY114" fmla="*/ 5321030 h 5911397"/>
              <a:gd name="connsiteX115" fmla="*/ 857733 w 4962805"/>
              <a:gd name="connsiteY115" fmla="*/ 5340485 h 5911397"/>
              <a:gd name="connsiteX116" fmla="*/ 886916 w 4962805"/>
              <a:gd name="connsiteY116" fmla="*/ 5369668 h 5911397"/>
              <a:gd name="connsiteX117" fmla="*/ 916099 w 4962805"/>
              <a:gd name="connsiteY117" fmla="*/ 5379396 h 5911397"/>
              <a:gd name="connsiteX118" fmla="*/ 945282 w 4962805"/>
              <a:gd name="connsiteY118" fmla="*/ 5398851 h 5911397"/>
              <a:gd name="connsiteX119" fmla="*/ 984192 w 4962805"/>
              <a:gd name="connsiteY119" fmla="*/ 5428034 h 5911397"/>
              <a:gd name="connsiteX120" fmla="*/ 1062013 w 4962805"/>
              <a:gd name="connsiteY120" fmla="*/ 5447490 h 5911397"/>
              <a:gd name="connsiteX121" fmla="*/ 1100924 w 4962805"/>
              <a:gd name="connsiteY121" fmla="*/ 5466945 h 5911397"/>
              <a:gd name="connsiteX122" fmla="*/ 1237111 w 4962805"/>
              <a:gd name="connsiteY122" fmla="*/ 5496128 h 5911397"/>
              <a:gd name="connsiteX123" fmla="*/ 1305205 w 4962805"/>
              <a:gd name="connsiteY123" fmla="*/ 5525311 h 5911397"/>
              <a:gd name="connsiteX124" fmla="*/ 1392754 w 4962805"/>
              <a:gd name="connsiteY124" fmla="*/ 5554494 h 5911397"/>
              <a:gd name="connsiteX125" fmla="*/ 1431664 w 4962805"/>
              <a:gd name="connsiteY125" fmla="*/ 5573949 h 5911397"/>
              <a:gd name="connsiteX126" fmla="*/ 1509486 w 4962805"/>
              <a:gd name="connsiteY126" fmla="*/ 5603132 h 5911397"/>
              <a:gd name="connsiteX127" fmla="*/ 1616490 w 4962805"/>
              <a:gd name="connsiteY127" fmla="*/ 5632315 h 5911397"/>
              <a:gd name="connsiteX128" fmla="*/ 1655401 w 4962805"/>
              <a:gd name="connsiteY128" fmla="*/ 5671226 h 5911397"/>
              <a:gd name="connsiteX129" fmla="*/ 1742950 w 4962805"/>
              <a:gd name="connsiteY129" fmla="*/ 5680953 h 5911397"/>
              <a:gd name="connsiteX130" fmla="*/ 1811043 w 4962805"/>
              <a:gd name="connsiteY130" fmla="*/ 5700409 h 5911397"/>
              <a:gd name="connsiteX131" fmla="*/ 2054235 w 4962805"/>
              <a:gd name="connsiteY131" fmla="*/ 5729592 h 5911397"/>
              <a:gd name="connsiteX132" fmla="*/ 2190422 w 4962805"/>
              <a:gd name="connsiteY132" fmla="*/ 5749047 h 5911397"/>
              <a:gd name="connsiteX133" fmla="*/ 2297426 w 4962805"/>
              <a:gd name="connsiteY133" fmla="*/ 5768502 h 5911397"/>
              <a:gd name="connsiteX134" fmla="*/ 2482252 w 4962805"/>
              <a:gd name="connsiteY134" fmla="*/ 5778230 h 5911397"/>
              <a:gd name="connsiteX135" fmla="*/ 2696260 w 4962805"/>
              <a:gd name="connsiteY135" fmla="*/ 5807413 h 5911397"/>
              <a:gd name="connsiteX136" fmla="*/ 2696260 w 4962805"/>
              <a:gd name="connsiteY136" fmla="*/ 5807413 h 5911397"/>
              <a:gd name="connsiteX137" fmla="*/ 2744899 w 4962805"/>
              <a:gd name="connsiteY137" fmla="*/ 5817141 h 5911397"/>
              <a:gd name="connsiteX138" fmla="*/ 3717664 w 4962805"/>
              <a:gd name="connsiteY138" fmla="*/ 5797685 h 5911397"/>
              <a:gd name="connsiteX139" fmla="*/ 3814941 w 4962805"/>
              <a:gd name="connsiteY139" fmla="*/ 5768502 h 5911397"/>
              <a:gd name="connsiteX140" fmla="*/ 3931673 w 4962805"/>
              <a:gd name="connsiteY140" fmla="*/ 5739319 h 5911397"/>
              <a:gd name="connsiteX141" fmla="*/ 4028950 w 4962805"/>
              <a:gd name="connsiteY141" fmla="*/ 5710136 h 5911397"/>
              <a:gd name="connsiteX142" fmla="*/ 4077588 w 4962805"/>
              <a:gd name="connsiteY142" fmla="*/ 5690681 h 5911397"/>
              <a:gd name="connsiteX143" fmla="*/ 4204047 w 4962805"/>
              <a:gd name="connsiteY143" fmla="*/ 5661498 h 5911397"/>
              <a:gd name="connsiteX144" fmla="*/ 4301324 w 4962805"/>
              <a:gd name="connsiteY144" fmla="*/ 5622588 h 5911397"/>
              <a:gd name="connsiteX145" fmla="*/ 4340235 w 4962805"/>
              <a:gd name="connsiteY145" fmla="*/ 5612860 h 5911397"/>
              <a:gd name="connsiteX146" fmla="*/ 4379145 w 4962805"/>
              <a:gd name="connsiteY146" fmla="*/ 5564222 h 5911397"/>
              <a:gd name="connsiteX147" fmla="*/ 4486150 w 4962805"/>
              <a:gd name="connsiteY147" fmla="*/ 5466945 h 5911397"/>
              <a:gd name="connsiteX148" fmla="*/ 4544516 w 4962805"/>
              <a:gd name="connsiteY148" fmla="*/ 5389124 h 5911397"/>
              <a:gd name="connsiteX149" fmla="*/ 4563971 w 4962805"/>
              <a:gd name="connsiteY149" fmla="*/ 5359941 h 5911397"/>
              <a:gd name="connsiteX150" fmla="*/ 4593154 w 4962805"/>
              <a:gd name="connsiteY150" fmla="*/ 5321030 h 5911397"/>
              <a:gd name="connsiteX151" fmla="*/ 4622337 w 4962805"/>
              <a:gd name="connsiteY151" fmla="*/ 5291847 h 5911397"/>
              <a:gd name="connsiteX152" fmla="*/ 4661247 w 4962805"/>
              <a:gd name="connsiteY152" fmla="*/ 5204298 h 5911397"/>
              <a:gd name="connsiteX153" fmla="*/ 4700158 w 4962805"/>
              <a:gd name="connsiteY153" fmla="*/ 5126477 h 5911397"/>
              <a:gd name="connsiteX154" fmla="*/ 4709886 w 4962805"/>
              <a:gd name="connsiteY154" fmla="*/ 5087566 h 5911397"/>
              <a:gd name="connsiteX155" fmla="*/ 4739069 w 4962805"/>
              <a:gd name="connsiteY155" fmla="*/ 5058383 h 5911397"/>
              <a:gd name="connsiteX156" fmla="*/ 4748796 w 4962805"/>
              <a:gd name="connsiteY156" fmla="*/ 5019473 h 5911397"/>
              <a:gd name="connsiteX157" fmla="*/ 4768252 w 4962805"/>
              <a:gd name="connsiteY157" fmla="*/ 5000017 h 5911397"/>
              <a:gd name="connsiteX158" fmla="*/ 4777979 w 4962805"/>
              <a:gd name="connsiteY158" fmla="*/ 4961107 h 5911397"/>
              <a:gd name="connsiteX159" fmla="*/ 4797435 w 4962805"/>
              <a:gd name="connsiteY159" fmla="*/ 4941651 h 5911397"/>
              <a:gd name="connsiteX160" fmla="*/ 4836345 w 4962805"/>
              <a:gd name="connsiteY160" fmla="*/ 4883285 h 5911397"/>
              <a:gd name="connsiteX161" fmla="*/ 4855801 w 4962805"/>
              <a:gd name="connsiteY161" fmla="*/ 4854102 h 5911397"/>
              <a:gd name="connsiteX162" fmla="*/ 4865528 w 4962805"/>
              <a:gd name="connsiteY162" fmla="*/ 4795736 h 5911397"/>
              <a:gd name="connsiteX163" fmla="*/ 4884984 w 4962805"/>
              <a:gd name="connsiteY163" fmla="*/ 4756826 h 5911397"/>
              <a:gd name="connsiteX164" fmla="*/ 4904439 w 4962805"/>
              <a:gd name="connsiteY164" fmla="*/ 4708188 h 5911397"/>
              <a:gd name="connsiteX165" fmla="*/ 4914167 w 4962805"/>
              <a:gd name="connsiteY165" fmla="*/ 4640094 h 5911397"/>
              <a:gd name="connsiteX166" fmla="*/ 4933622 w 4962805"/>
              <a:gd name="connsiteY166" fmla="*/ 4601183 h 5911397"/>
              <a:gd name="connsiteX167" fmla="*/ 4953077 w 4962805"/>
              <a:gd name="connsiteY167" fmla="*/ 4494179 h 5911397"/>
              <a:gd name="connsiteX168" fmla="*/ 4943350 w 4962805"/>
              <a:gd name="connsiteY168" fmla="*/ 4153711 h 5911397"/>
              <a:gd name="connsiteX169" fmla="*/ 4933622 w 4962805"/>
              <a:gd name="connsiteY169" fmla="*/ 4105073 h 5911397"/>
              <a:gd name="connsiteX170" fmla="*/ 4914167 w 4962805"/>
              <a:gd name="connsiteY170" fmla="*/ 4036979 h 5911397"/>
              <a:gd name="connsiteX171" fmla="*/ 4875256 w 4962805"/>
              <a:gd name="connsiteY171" fmla="*/ 3939702 h 5911397"/>
              <a:gd name="connsiteX172" fmla="*/ 4884984 w 4962805"/>
              <a:gd name="connsiteY172" fmla="*/ 3365771 h 5911397"/>
              <a:gd name="connsiteX173" fmla="*/ 4923894 w 4962805"/>
              <a:gd name="connsiteY173" fmla="*/ 3219856 h 5911397"/>
              <a:gd name="connsiteX174" fmla="*/ 4933622 w 4962805"/>
              <a:gd name="connsiteY174" fmla="*/ 3132307 h 5911397"/>
              <a:gd name="connsiteX175" fmla="*/ 4953077 w 4962805"/>
              <a:gd name="connsiteY175" fmla="*/ 2976664 h 5911397"/>
              <a:gd name="connsiteX176" fmla="*/ 4962805 w 4962805"/>
              <a:gd name="connsiteY176" fmla="*/ 2879388 h 5911397"/>
              <a:gd name="connsiteX177" fmla="*/ 4953077 w 4962805"/>
              <a:gd name="connsiteY177" fmla="*/ 2256817 h 5911397"/>
              <a:gd name="connsiteX178" fmla="*/ 4943350 w 4962805"/>
              <a:gd name="connsiteY178" fmla="*/ 2178996 h 5911397"/>
              <a:gd name="connsiteX179" fmla="*/ 4923894 w 4962805"/>
              <a:gd name="connsiteY179" fmla="*/ 1391056 h 5911397"/>
              <a:gd name="connsiteX180" fmla="*/ 4904439 w 4962805"/>
              <a:gd name="connsiteY180" fmla="*/ 1264596 h 5911397"/>
              <a:gd name="connsiteX181" fmla="*/ 4875256 w 4962805"/>
              <a:gd name="connsiteY181" fmla="*/ 1089498 h 5911397"/>
              <a:gd name="connsiteX182" fmla="*/ 4855801 w 4962805"/>
              <a:gd name="connsiteY182" fmla="*/ 933856 h 5911397"/>
              <a:gd name="connsiteX183" fmla="*/ 4846073 w 4962805"/>
              <a:gd name="connsiteY183" fmla="*/ 807396 h 5911397"/>
              <a:gd name="connsiteX184" fmla="*/ 4826618 w 4962805"/>
              <a:gd name="connsiteY184" fmla="*/ 758758 h 5911397"/>
              <a:gd name="connsiteX185" fmla="*/ 4807162 w 4962805"/>
              <a:gd name="connsiteY185" fmla="*/ 690664 h 5911397"/>
              <a:gd name="connsiteX186" fmla="*/ 4797435 w 4962805"/>
              <a:gd name="connsiteY186" fmla="*/ 632298 h 5911397"/>
              <a:gd name="connsiteX187" fmla="*/ 4787707 w 4962805"/>
              <a:gd name="connsiteY187" fmla="*/ 593388 h 5911397"/>
              <a:gd name="connsiteX188" fmla="*/ 4768252 w 4962805"/>
              <a:gd name="connsiteY188" fmla="*/ 496111 h 5911397"/>
              <a:gd name="connsiteX189" fmla="*/ 4777979 w 4962805"/>
              <a:gd name="connsiteY189" fmla="*/ 350196 h 5911397"/>
              <a:gd name="connsiteX190" fmla="*/ 4758524 w 4962805"/>
              <a:gd name="connsiteY190" fmla="*/ 311285 h 5911397"/>
              <a:gd name="connsiteX191" fmla="*/ 4709886 w 4962805"/>
              <a:gd name="connsiteY191" fmla="*/ 262647 h 5911397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624269 w 4962805"/>
              <a:gd name="connsiteY105" fmla="*/ 5107022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21545 w 4962805"/>
              <a:gd name="connsiteY108" fmla="*/ 5223753 h 5967564"/>
              <a:gd name="connsiteX109" fmla="*/ 750728 w 4962805"/>
              <a:gd name="connsiteY109" fmla="*/ 5243209 h 5967564"/>
              <a:gd name="connsiteX110" fmla="*/ 770184 w 4962805"/>
              <a:gd name="connsiteY110" fmla="*/ 5272392 h 5967564"/>
              <a:gd name="connsiteX111" fmla="*/ 799367 w 4962805"/>
              <a:gd name="connsiteY111" fmla="*/ 5291847 h 5967564"/>
              <a:gd name="connsiteX112" fmla="*/ 828550 w 4962805"/>
              <a:gd name="connsiteY112" fmla="*/ 5321030 h 5967564"/>
              <a:gd name="connsiteX113" fmla="*/ 857733 w 4962805"/>
              <a:gd name="connsiteY113" fmla="*/ 5340485 h 5967564"/>
              <a:gd name="connsiteX114" fmla="*/ 886916 w 4962805"/>
              <a:gd name="connsiteY114" fmla="*/ 5369668 h 5967564"/>
              <a:gd name="connsiteX115" fmla="*/ 916099 w 4962805"/>
              <a:gd name="connsiteY115" fmla="*/ 5379396 h 5967564"/>
              <a:gd name="connsiteX116" fmla="*/ 945282 w 4962805"/>
              <a:gd name="connsiteY116" fmla="*/ 5398851 h 5967564"/>
              <a:gd name="connsiteX117" fmla="*/ 984192 w 4962805"/>
              <a:gd name="connsiteY117" fmla="*/ 5428034 h 5967564"/>
              <a:gd name="connsiteX118" fmla="*/ 1062013 w 4962805"/>
              <a:gd name="connsiteY118" fmla="*/ 5447490 h 5967564"/>
              <a:gd name="connsiteX119" fmla="*/ 1100924 w 4962805"/>
              <a:gd name="connsiteY119" fmla="*/ 5466945 h 5967564"/>
              <a:gd name="connsiteX120" fmla="*/ 1237111 w 4962805"/>
              <a:gd name="connsiteY120" fmla="*/ 5496128 h 5967564"/>
              <a:gd name="connsiteX121" fmla="*/ 1305205 w 4962805"/>
              <a:gd name="connsiteY121" fmla="*/ 5525311 h 5967564"/>
              <a:gd name="connsiteX122" fmla="*/ 1392754 w 4962805"/>
              <a:gd name="connsiteY122" fmla="*/ 5554494 h 5967564"/>
              <a:gd name="connsiteX123" fmla="*/ 1431664 w 4962805"/>
              <a:gd name="connsiteY123" fmla="*/ 5573949 h 5967564"/>
              <a:gd name="connsiteX124" fmla="*/ 1509486 w 4962805"/>
              <a:gd name="connsiteY124" fmla="*/ 5603132 h 5967564"/>
              <a:gd name="connsiteX125" fmla="*/ 1616490 w 4962805"/>
              <a:gd name="connsiteY125" fmla="*/ 5632315 h 5967564"/>
              <a:gd name="connsiteX126" fmla="*/ 1655401 w 4962805"/>
              <a:gd name="connsiteY126" fmla="*/ 5671226 h 5967564"/>
              <a:gd name="connsiteX127" fmla="*/ 1742950 w 4962805"/>
              <a:gd name="connsiteY127" fmla="*/ 5680953 h 5967564"/>
              <a:gd name="connsiteX128" fmla="*/ 1811043 w 4962805"/>
              <a:gd name="connsiteY128" fmla="*/ 5700409 h 5967564"/>
              <a:gd name="connsiteX129" fmla="*/ 2054235 w 4962805"/>
              <a:gd name="connsiteY129" fmla="*/ 5729592 h 5967564"/>
              <a:gd name="connsiteX130" fmla="*/ 2190422 w 4962805"/>
              <a:gd name="connsiteY130" fmla="*/ 5749047 h 5967564"/>
              <a:gd name="connsiteX131" fmla="*/ 2297426 w 4962805"/>
              <a:gd name="connsiteY131" fmla="*/ 5768502 h 5967564"/>
              <a:gd name="connsiteX132" fmla="*/ 2482252 w 4962805"/>
              <a:gd name="connsiteY132" fmla="*/ 5778230 h 5967564"/>
              <a:gd name="connsiteX133" fmla="*/ 2696260 w 4962805"/>
              <a:gd name="connsiteY133" fmla="*/ 5807413 h 5967564"/>
              <a:gd name="connsiteX134" fmla="*/ 2696260 w 4962805"/>
              <a:gd name="connsiteY134" fmla="*/ 5807413 h 5967564"/>
              <a:gd name="connsiteX135" fmla="*/ 2744899 w 4962805"/>
              <a:gd name="connsiteY135" fmla="*/ 5817141 h 5967564"/>
              <a:gd name="connsiteX136" fmla="*/ 3717664 w 4962805"/>
              <a:gd name="connsiteY136" fmla="*/ 5797685 h 5967564"/>
              <a:gd name="connsiteX137" fmla="*/ 3814941 w 4962805"/>
              <a:gd name="connsiteY137" fmla="*/ 5768502 h 5967564"/>
              <a:gd name="connsiteX138" fmla="*/ 3931673 w 4962805"/>
              <a:gd name="connsiteY138" fmla="*/ 5739319 h 5967564"/>
              <a:gd name="connsiteX139" fmla="*/ 4028950 w 4962805"/>
              <a:gd name="connsiteY139" fmla="*/ 5710136 h 5967564"/>
              <a:gd name="connsiteX140" fmla="*/ 4077588 w 4962805"/>
              <a:gd name="connsiteY140" fmla="*/ 5690681 h 5967564"/>
              <a:gd name="connsiteX141" fmla="*/ 4204047 w 4962805"/>
              <a:gd name="connsiteY141" fmla="*/ 5661498 h 5967564"/>
              <a:gd name="connsiteX142" fmla="*/ 4301324 w 4962805"/>
              <a:gd name="connsiteY142" fmla="*/ 5622588 h 5967564"/>
              <a:gd name="connsiteX143" fmla="*/ 4340235 w 4962805"/>
              <a:gd name="connsiteY143" fmla="*/ 5612860 h 5967564"/>
              <a:gd name="connsiteX144" fmla="*/ 4379145 w 4962805"/>
              <a:gd name="connsiteY144" fmla="*/ 5564222 h 5967564"/>
              <a:gd name="connsiteX145" fmla="*/ 4486150 w 4962805"/>
              <a:gd name="connsiteY145" fmla="*/ 5466945 h 5967564"/>
              <a:gd name="connsiteX146" fmla="*/ 4544516 w 4962805"/>
              <a:gd name="connsiteY146" fmla="*/ 5389124 h 5967564"/>
              <a:gd name="connsiteX147" fmla="*/ 4563971 w 4962805"/>
              <a:gd name="connsiteY147" fmla="*/ 5359941 h 5967564"/>
              <a:gd name="connsiteX148" fmla="*/ 4593154 w 4962805"/>
              <a:gd name="connsiteY148" fmla="*/ 5321030 h 5967564"/>
              <a:gd name="connsiteX149" fmla="*/ 4622337 w 4962805"/>
              <a:gd name="connsiteY149" fmla="*/ 5291847 h 5967564"/>
              <a:gd name="connsiteX150" fmla="*/ 4661247 w 4962805"/>
              <a:gd name="connsiteY150" fmla="*/ 5204298 h 5967564"/>
              <a:gd name="connsiteX151" fmla="*/ 4700158 w 4962805"/>
              <a:gd name="connsiteY151" fmla="*/ 5126477 h 5967564"/>
              <a:gd name="connsiteX152" fmla="*/ 4709886 w 4962805"/>
              <a:gd name="connsiteY152" fmla="*/ 5087566 h 5967564"/>
              <a:gd name="connsiteX153" fmla="*/ 4739069 w 4962805"/>
              <a:gd name="connsiteY153" fmla="*/ 5058383 h 5967564"/>
              <a:gd name="connsiteX154" fmla="*/ 4748796 w 4962805"/>
              <a:gd name="connsiteY154" fmla="*/ 5019473 h 5967564"/>
              <a:gd name="connsiteX155" fmla="*/ 4768252 w 4962805"/>
              <a:gd name="connsiteY155" fmla="*/ 5000017 h 5967564"/>
              <a:gd name="connsiteX156" fmla="*/ 4777979 w 4962805"/>
              <a:gd name="connsiteY156" fmla="*/ 4961107 h 5967564"/>
              <a:gd name="connsiteX157" fmla="*/ 4797435 w 4962805"/>
              <a:gd name="connsiteY157" fmla="*/ 4941651 h 5967564"/>
              <a:gd name="connsiteX158" fmla="*/ 4836345 w 4962805"/>
              <a:gd name="connsiteY158" fmla="*/ 4883285 h 5967564"/>
              <a:gd name="connsiteX159" fmla="*/ 4855801 w 4962805"/>
              <a:gd name="connsiteY159" fmla="*/ 4854102 h 5967564"/>
              <a:gd name="connsiteX160" fmla="*/ 4865528 w 4962805"/>
              <a:gd name="connsiteY160" fmla="*/ 4795736 h 5967564"/>
              <a:gd name="connsiteX161" fmla="*/ 4884984 w 4962805"/>
              <a:gd name="connsiteY161" fmla="*/ 4756826 h 5967564"/>
              <a:gd name="connsiteX162" fmla="*/ 4904439 w 4962805"/>
              <a:gd name="connsiteY162" fmla="*/ 4708188 h 5967564"/>
              <a:gd name="connsiteX163" fmla="*/ 4914167 w 4962805"/>
              <a:gd name="connsiteY163" fmla="*/ 4640094 h 5967564"/>
              <a:gd name="connsiteX164" fmla="*/ 4933622 w 4962805"/>
              <a:gd name="connsiteY164" fmla="*/ 4601183 h 5967564"/>
              <a:gd name="connsiteX165" fmla="*/ 4953077 w 4962805"/>
              <a:gd name="connsiteY165" fmla="*/ 4494179 h 5967564"/>
              <a:gd name="connsiteX166" fmla="*/ 4943350 w 4962805"/>
              <a:gd name="connsiteY166" fmla="*/ 4153711 h 5967564"/>
              <a:gd name="connsiteX167" fmla="*/ 4933622 w 4962805"/>
              <a:gd name="connsiteY167" fmla="*/ 4105073 h 5967564"/>
              <a:gd name="connsiteX168" fmla="*/ 4914167 w 4962805"/>
              <a:gd name="connsiteY168" fmla="*/ 4036979 h 5967564"/>
              <a:gd name="connsiteX169" fmla="*/ 4875256 w 4962805"/>
              <a:gd name="connsiteY169" fmla="*/ 3939702 h 5967564"/>
              <a:gd name="connsiteX170" fmla="*/ 4884984 w 4962805"/>
              <a:gd name="connsiteY170" fmla="*/ 3365771 h 5967564"/>
              <a:gd name="connsiteX171" fmla="*/ 4923894 w 4962805"/>
              <a:gd name="connsiteY171" fmla="*/ 3219856 h 5967564"/>
              <a:gd name="connsiteX172" fmla="*/ 4933622 w 4962805"/>
              <a:gd name="connsiteY172" fmla="*/ 3132307 h 5967564"/>
              <a:gd name="connsiteX173" fmla="*/ 4953077 w 4962805"/>
              <a:gd name="connsiteY173" fmla="*/ 2976664 h 5967564"/>
              <a:gd name="connsiteX174" fmla="*/ 4962805 w 4962805"/>
              <a:gd name="connsiteY174" fmla="*/ 2879388 h 5967564"/>
              <a:gd name="connsiteX175" fmla="*/ 4953077 w 4962805"/>
              <a:gd name="connsiteY175" fmla="*/ 2256817 h 5967564"/>
              <a:gd name="connsiteX176" fmla="*/ 4943350 w 4962805"/>
              <a:gd name="connsiteY176" fmla="*/ 2178996 h 5967564"/>
              <a:gd name="connsiteX177" fmla="*/ 4923894 w 4962805"/>
              <a:gd name="connsiteY177" fmla="*/ 1391056 h 5967564"/>
              <a:gd name="connsiteX178" fmla="*/ 4904439 w 4962805"/>
              <a:gd name="connsiteY178" fmla="*/ 1264596 h 5967564"/>
              <a:gd name="connsiteX179" fmla="*/ 4875256 w 4962805"/>
              <a:gd name="connsiteY179" fmla="*/ 1089498 h 5967564"/>
              <a:gd name="connsiteX180" fmla="*/ 4855801 w 4962805"/>
              <a:gd name="connsiteY180" fmla="*/ 933856 h 5967564"/>
              <a:gd name="connsiteX181" fmla="*/ 4846073 w 4962805"/>
              <a:gd name="connsiteY181" fmla="*/ 807396 h 5967564"/>
              <a:gd name="connsiteX182" fmla="*/ 4826618 w 4962805"/>
              <a:gd name="connsiteY182" fmla="*/ 758758 h 5967564"/>
              <a:gd name="connsiteX183" fmla="*/ 4807162 w 4962805"/>
              <a:gd name="connsiteY183" fmla="*/ 690664 h 5967564"/>
              <a:gd name="connsiteX184" fmla="*/ 4797435 w 4962805"/>
              <a:gd name="connsiteY184" fmla="*/ 632298 h 5967564"/>
              <a:gd name="connsiteX185" fmla="*/ 4787707 w 4962805"/>
              <a:gd name="connsiteY185" fmla="*/ 593388 h 5967564"/>
              <a:gd name="connsiteX186" fmla="*/ 4768252 w 4962805"/>
              <a:gd name="connsiteY186" fmla="*/ 496111 h 5967564"/>
              <a:gd name="connsiteX187" fmla="*/ 4777979 w 4962805"/>
              <a:gd name="connsiteY187" fmla="*/ 350196 h 5967564"/>
              <a:gd name="connsiteX188" fmla="*/ 4758524 w 4962805"/>
              <a:gd name="connsiteY188" fmla="*/ 311285 h 5967564"/>
              <a:gd name="connsiteX189" fmla="*/ 4709886 w 4962805"/>
              <a:gd name="connsiteY189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721545 w 4962805"/>
              <a:gd name="connsiteY107" fmla="*/ 5223753 h 5967564"/>
              <a:gd name="connsiteX108" fmla="*/ 750728 w 4962805"/>
              <a:gd name="connsiteY108" fmla="*/ 5243209 h 5967564"/>
              <a:gd name="connsiteX109" fmla="*/ 770184 w 4962805"/>
              <a:gd name="connsiteY109" fmla="*/ 5272392 h 5967564"/>
              <a:gd name="connsiteX110" fmla="*/ 799367 w 4962805"/>
              <a:gd name="connsiteY110" fmla="*/ 5291847 h 5967564"/>
              <a:gd name="connsiteX111" fmla="*/ 828550 w 4962805"/>
              <a:gd name="connsiteY111" fmla="*/ 5321030 h 5967564"/>
              <a:gd name="connsiteX112" fmla="*/ 857733 w 4962805"/>
              <a:gd name="connsiteY112" fmla="*/ 5340485 h 5967564"/>
              <a:gd name="connsiteX113" fmla="*/ 886916 w 4962805"/>
              <a:gd name="connsiteY113" fmla="*/ 5369668 h 5967564"/>
              <a:gd name="connsiteX114" fmla="*/ 916099 w 4962805"/>
              <a:gd name="connsiteY114" fmla="*/ 5379396 h 5967564"/>
              <a:gd name="connsiteX115" fmla="*/ 945282 w 4962805"/>
              <a:gd name="connsiteY115" fmla="*/ 5398851 h 5967564"/>
              <a:gd name="connsiteX116" fmla="*/ 984192 w 4962805"/>
              <a:gd name="connsiteY116" fmla="*/ 5428034 h 5967564"/>
              <a:gd name="connsiteX117" fmla="*/ 1062013 w 4962805"/>
              <a:gd name="connsiteY117" fmla="*/ 5447490 h 5967564"/>
              <a:gd name="connsiteX118" fmla="*/ 1100924 w 4962805"/>
              <a:gd name="connsiteY118" fmla="*/ 5466945 h 5967564"/>
              <a:gd name="connsiteX119" fmla="*/ 1237111 w 4962805"/>
              <a:gd name="connsiteY119" fmla="*/ 5496128 h 5967564"/>
              <a:gd name="connsiteX120" fmla="*/ 1305205 w 4962805"/>
              <a:gd name="connsiteY120" fmla="*/ 5525311 h 5967564"/>
              <a:gd name="connsiteX121" fmla="*/ 1392754 w 4962805"/>
              <a:gd name="connsiteY121" fmla="*/ 5554494 h 5967564"/>
              <a:gd name="connsiteX122" fmla="*/ 1431664 w 4962805"/>
              <a:gd name="connsiteY122" fmla="*/ 5573949 h 5967564"/>
              <a:gd name="connsiteX123" fmla="*/ 1509486 w 4962805"/>
              <a:gd name="connsiteY123" fmla="*/ 5603132 h 5967564"/>
              <a:gd name="connsiteX124" fmla="*/ 1616490 w 4962805"/>
              <a:gd name="connsiteY124" fmla="*/ 5632315 h 5967564"/>
              <a:gd name="connsiteX125" fmla="*/ 1655401 w 4962805"/>
              <a:gd name="connsiteY125" fmla="*/ 5671226 h 5967564"/>
              <a:gd name="connsiteX126" fmla="*/ 1742950 w 4962805"/>
              <a:gd name="connsiteY126" fmla="*/ 5680953 h 5967564"/>
              <a:gd name="connsiteX127" fmla="*/ 1811043 w 4962805"/>
              <a:gd name="connsiteY127" fmla="*/ 5700409 h 5967564"/>
              <a:gd name="connsiteX128" fmla="*/ 2054235 w 4962805"/>
              <a:gd name="connsiteY128" fmla="*/ 5729592 h 5967564"/>
              <a:gd name="connsiteX129" fmla="*/ 2190422 w 4962805"/>
              <a:gd name="connsiteY129" fmla="*/ 5749047 h 5967564"/>
              <a:gd name="connsiteX130" fmla="*/ 2297426 w 4962805"/>
              <a:gd name="connsiteY130" fmla="*/ 5768502 h 5967564"/>
              <a:gd name="connsiteX131" fmla="*/ 2482252 w 4962805"/>
              <a:gd name="connsiteY131" fmla="*/ 5778230 h 5967564"/>
              <a:gd name="connsiteX132" fmla="*/ 2696260 w 4962805"/>
              <a:gd name="connsiteY132" fmla="*/ 5807413 h 5967564"/>
              <a:gd name="connsiteX133" fmla="*/ 2696260 w 4962805"/>
              <a:gd name="connsiteY133" fmla="*/ 5807413 h 5967564"/>
              <a:gd name="connsiteX134" fmla="*/ 2744899 w 4962805"/>
              <a:gd name="connsiteY134" fmla="*/ 5817141 h 5967564"/>
              <a:gd name="connsiteX135" fmla="*/ 3717664 w 4962805"/>
              <a:gd name="connsiteY135" fmla="*/ 5797685 h 5967564"/>
              <a:gd name="connsiteX136" fmla="*/ 3814941 w 4962805"/>
              <a:gd name="connsiteY136" fmla="*/ 5768502 h 5967564"/>
              <a:gd name="connsiteX137" fmla="*/ 3931673 w 4962805"/>
              <a:gd name="connsiteY137" fmla="*/ 5739319 h 5967564"/>
              <a:gd name="connsiteX138" fmla="*/ 4028950 w 4962805"/>
              <a:gd name="connsiteY138" fmla="*/ 5710136 h 5967564"/>
              <a:gd name="connsiteX139" fmla="*/ 4077588 w 4962805"/>
              <a:gd name="connsiteY139" fmla="*/ 5690681 h 5967564"/>
              <a:gd name="connsiteX140" fmla="*/ 4204047 w 4962805"/>
              <a:gd name="connsiteY140" fmla="*/ 5661498 h 5967564"/>
              <a:gd name="connsiteX141" fmla="*/ 4301324 w 4962805"/>
              <a:gd name="connsiteY141" fmla="*/ 5622588 h 5967564"/>
              <a:gd name="connsiteX142" fmla="*/ 4340235 w 4962805"/>
              <a:gd name="connsiteY142" fmla="*/ 5612860 h 5967564"/>
              <a:gd name="connsiteX143" fmla="*/ 4379145 w 4962805"/>
              <a:gd name="connsiteY143" fmla="*/ 5564222 h 5967564"/>
              <a:gd name="connsiteX144" fmla="*/ 4486150 w 4962805"/>
              <a:gd name="connsiteY144" fmla="*/ 5466945 h 5967564"/>
              <a:gd name="connsiteX145" fmla="*/ 4544516 w 4962805"/>
              <a:gd name="connsiteY145" fmla="*/ 5389124 h 5967564"/>
              <a:gd name="connsiteX146" fmla="*/ 4563971 w 4962805"/>
              <a:gd name="connsiteY146" fmla="*/ 5359941 h 5967564"/>
              <a:gd name="connsiteX147" fmla="*/ 4593154 w 4962805"/>
              <a:gd name="connsiteY147" fmla="*/ 5321030 h 5967564"/>
              <a:gd name="connsiteX148" fmla="*/ 4622337 w 4962805"/>
              <a:gd name="connsiteY148" fmla="*/ 5291847 h 5967564"/>
              <a:gd name="connsiteX149" fmla="*/ 4661247 w 4962805"/>
              <a:gd name="connsiteY149" fmla="*/ 5204298 h 5967564"/>
              <a:gd name="connsiteX150" fmla="*/ 4700158 w 4962805"/>
              <a:gd name="connsiteY150" fmla="*/ 5126477 h 5967564"/>
              <a:gd name="connsiteX151" fmla="*/ 4709886 w 4962805"/>
              <a:gd name="connsiteY151" fmla="*/ 5087566 h 5967564"/>
              <a:gd name="connsiteX152" fmla="*/ 4739069 w 4962805"/>
              <a:gd name="connsiteY152" fmla="*/ 5058383 h 5967564"/>
              <a:gd name="connsiteX153" fmla="*/ 4748796 w 4962805"/>
              <a:gd name="connsiteY153" fmla="*/ 5019473 h 5967564"/>
              <a:gd name="connsiteX154" fmla="*/ 4768252 w 4962805"/>
              <a:gd name="connsiteY154" fmla="*/ 5000017 h 5967564"/>
              <a:gd name="connsiteX155" fmla="*/ 4777979 w 4962805"/>
              <a:gd name="connsiteY155" fmla="*/ 4961107 h 5967564"/>
              <a:gd name="connsiteX156" fmla="*/ 4797435 w 4962805"/>
              <a:gd name="connsiteY156" fmla="*/ 4941651 h 5967564"/>
              <a:gd name="connsiteX157" fmla="*/ 4836345 w 4962805"/>
              <a:gd name="connsiteY157" fmla="*/ 4883285 h 5967564"/>
              <a:gd name="connsiteX158" fmla="*/ 4855801 w 4962805"/>
              <a:gd name="connsiteY158" fmla="*/ 4854102 h 5967564"/>
              <a:gd name="connsiteX159" fmla="*/ 4865528 w 4962805"/>
              <a:gd name="connsiteY159" fmla="*/ 4795736 h 5967564"/>
              <a:gd name="connsiteX160" fmla="*/ 4884984 w 4962805"/>
              <a:gd name="connsiteY160" fmla="*/ 4756826 h 5967564"/>
              <a:gd name="connsiteX161" fmla="*/ 4904439 w 4962805"/>
              <a:gd name="connsiteY161" fmla="*/ 4708188 h 5967564"/>
              <a:gd name="connsiteX162" fmla="*/ 4914167 w 4962805"/>
              <a:gd name="connsiteY162" fmla="*/ 4640094 h 5967564"/>
              <a:gd name="connsiteX163" fmla="*/ 4933622 w 4962805"/>
              <a:gd name="connsiteY163" fmla="*/ 4601183 h 5967564"/>
              <a:gd name="connsiteX164" fmla="*/ 4953077 w 4962805"/>
              <a:gd name="connsiteY164" fmla="*/ 4494179 h 5967564"/>
              <a:gd name="connsiteX165" fmla="*/ 4943350 w 4962805"/>
              <a:gd name="connsiteY165" fmla="*/ 4153711 h 5967564"/>
              <a:gd name="connsiteX166" fmla="*/ 4933622 w 4962805"/>
              <a:gd name="connsiteY166" fmla="*/ 4105073 h 5967564"/>
              <a:gd name="connsiteX167" fmla="*/ 4914167 w 4962805"/>
              <a:gd name="connsiteY167" fmla="*/ 4036979 h 5967564"/>
              <a:gd name="connsiteX168" fmla="*/ 4875256 w 4962805"/>
              <a:gd name="connsiteY168" fmla="*/ 3939702 h 5967564"/>
              <a:gd name="connsiteX169" fmla="*/ 4884984 w 4962805"/>
              <a:gd name="connsiteY169" fmla="*/ 3365771 h 5967564"/>
              <a:gd name="connsiteX170" fmla="*/ 4923894 w 4962805"/>
              <a:gd name="connsiteY170" fmla="*/ 3219856 h 5967564"/>
              <a:gd name="connsiteX171" fmla="*/ 4933622 w 4962805"/>
              <a:gd name="connsiteY171" fmla="*/ 3132307 h 5967564"/>
              <a:gd name="connsiteX172" fmla="*/ 4953077 w 4962805"/>
              <a:gd name="connsiteY172" fmla="*/ 2976664 h 5967564"/>
              <a:gd name="connsiteX173" fmla="*/ 4962805 w 4962805"/>
              <a:gd name="connsiteY173" fmla="*/ 2879388 h 5967564"/>
              <a:gd name="connsiteX174" fmla="*/ 4953077 w 4962805"/>
              <a:gd name="connsiteY174" fmla="*/ 2256817 h 5967564"/>
              <a:gd name="connsiteX175" fmla="*/ 4943350 w 4962805"/>
              <a:gd name="connsiteY175" fmla="*/ 2178996 h 5967564"/>
              <a:gd name="connsiteX176" fmla="*/ 4923894 w 4962805"/>
              <a:gd name="connsiteY176" fmla="*/ 1391056 h 5967564"/>
              <a:gd name="connsiteX177" fmla="*/ 4904439 w 4962805"/>
              <a:gd name="connsiteY177" fmla="*/ 1264596 h 5967564"/>
              <a:gd name="connsiteX178" fmla="*/ 4875256 w 4962805"/>
              <a:gd name="connsiteY178" fmla="*/ 1089498 h 5967564"/>
              <a:gd name="connsiteX179" fmla="*/ 4855801 w 4962805"/>
              <a:gd name="connsiteY179" fmla="*/ 933856 h 5967564"/>
              <a:gd name="connsiteX180" fmla="*/ 4846073 w 4962805"/>
              <a:gd name="connsiteY180" fmla="*/ 807396 h 5967564"/>
              <a:gd name="connsiteX181" fmla="*/ 4826618 w 4962805"/>
              <a:gd name="connsiteY181" fmla="*/ 758758 h 5967564"/>
              <a:gd name="connsiteX182" fmla="*/ 4807162 w 4962805"/>
              <a:gd name="connsiteY182" fmla="*/ 690664 h 5967564"/>
              <a:gd name="connsiteX183" fmla="*/ 4797435 w 4962805"/>
              <a:gd name="connsiteY183" fmla="*/ 632298 h 5967564"/>
              <a:gd name="connsiteX184" fmla="*/ 4787707 w 4962805"/>
              <a:gd name="connsiteY184" fmla="*/ 593388 h 5967564"/>
              <a:gd name="connsiteX185" fmla="*/ 4768252 w 4962805"/>
              <a:gd name="connsiteY185" fmla="*/ 496111 h 5967564"/>
              <a:gd name="connsiteX186" fmla="*/ 4777979 w 4962805"/>
              <a:gd name="connsiteY186" fmla="*/ 350196 h 5967564"/>
              <a:gd name="connsiteX187" fmla="*/ 4758524 w 4962805"/>
              <a:gd name="connsiteY187" fmla="*/ 311285 h 5967564"/>
              <a:gd name="connsiteX188" fmla="*/ 4709886 w 4962805"/>
              <a:gd name="connsiteY188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70184 w 4962805"/>
              <a:gd name="connsiteY108" fmla="*/ 5272392 h 5967564"/>
              <a:gd name="connsiteX109" fmla="*/ 799367 w 4962805"/>
              <a:gd name="connsiteY109" fmla="*/ 5291847 h 5967564"/>
              <a:gd name="connsiteX110" fmla="*/ 828550 w 4962805"/>
              <a:gd name="connsiteY110" fmla="*/ 5321030 h 5967564"/>
              <a:gd name="connsiteX111" fmla="*/ 857733 w 4962805"/>
              <a:gd name="connsiteY111" fmla="*/ 5340485 h 5967564"/>
              <a:gd name="connsiteX112" fmla="*/ 886916 w 4962805"/>
              <a:gd name="connsiteY112" fmla="*/ 5369668 h 5967564"/>
              <a:gd name="connsiteX113" fmla="*/ 916099 w 4962805"/>
              <a:gd name="connsiteY113" fmla="*/ 5379396 h 5967564"/>
              <a:gd name="connsiteX114" fmla="*/ 945282 w 4962805"/>
              <a:gd name="connsiteY114" fmla="*/ 5398851 h 5967564"/>
              <a:gd name="connsiteX115" fmla="*/ 984192 w 4962805"/>
              <a:gd name="connsiteY115" fmla="*/ 5428034 h 5967564"/>
              <a:gd name="connsiteX116" fmla="*/ 1062013 w 4962805"/>
              <a:gd name="connsiteY116" fmla="*/ 5447490 h 5967564"/>
              <a:gd name="connsiteX117" fmla="*/ 1100924 w 4962805"/>
              <a:gd name="connsiteY117" fmla="*/ 5466945 h 5967564"/>
              <a:gd name="connsiteX118" fmla="*/ 1237111 w 4962805"/>
              <a:gd name="connsiteY118" fmla="*/ 5496128 h 5967564"/>
              <a:gd name="connsiteX119" fmla="*/ 1305205 w 4962805"/>
              <a:gd name="connsiteY119" fmla="*/ 5525311 h 5967564"/>
              <a:gd name="connsiteX120" fmla="*/ 1392754 w 4962805"/>
              <a:gd name="connsiteY120" fmla="*/ 5554494 h 5967564"/>
              <a:gd name="connsiteX121" fmla="*/ 1431664 w 4962805"/>
              <a:gd name="connsiteY121" fmla="*/ 5573949 h 5967564"/>
              <a:gd name="connsiteX122" fmla="*/ 1509486 w 4962805"/>
              <a:gd name="connsiteY122" fmla="*/ 5603132 h 5967564"/>
              <a:gd name="connsiteX123" fmla="*/ 1616490 w 4962805"/>
              <a:gd name="connsiteY123" fmla="*/ 5632315 h 5967564"/>
              <a:gd name="connsiteX124" fmla="*/ 1655401 w 4962805"/>
              <a:gd name="connsiteY124" fmla="*/ 5671226 h 5967564"/>
              <a:gd name="connsiteX125" fmla="*/ 1742950 w 4962805"/>
              <a:gd name="connsiteY125" fmla="*/ 5680953 h 5967564"/>
              <a:gd name="connsiteX126" fmla="*/ 1811043 w 4962805"/>
              <a:gd name="connsiteY126" fmla="*/ 5700409 h 5967564"/>
              <a:gd name="connsiteX127" fmla="*/ 2054235 w 4962805"/>
              <a:gd name="connsiteY127" fmla="*/ 5729592 h 5967564"/>
              <a:gd name="connsiteX128" fmla="*/ 2190422 w 4962805"/>
              <a:gd name="connsiteY128" fmla="*/ 5749047 h 5967564"/>
              <a:gd name="connsiteX129" fmla="*/ 2297426 w 4962805"/>
              <a:gd name="connsiteY129" fmla="*/ 5768502 h 5967564"/>
              <a:gd name="connsiteX130" fmla="*/ 2482252 w 4962805"/>
              <a:gd name="connsiteY130" fmla="*/ 5778230 h 5967564"/>
              <a:gd name="connsiteX131" fmla="*/ 2696260 w 4962805"/>
              <a:gd name="connsiteY131" fmla="*/ 5807413 h 5967564"/>
              <a:gd name="connsiteX132" fmla="*/ 2696260 w 4962805"/>
              <a:gd name="connsiteY132" fmla="*/ 5807413 h 5967564"/>
              <a:gd name="connsiteX133" fmla="*/ 2744899 w 4962805"/>
              <a:gd name="connsiteY133" fmla="*/ 5817141 h 5967564"/>
              <a:gd name="connsiteX134" fmla="*/ 3717664 w 4962805"/>
              <a:gd name="connsiteY134" fmla="*/ 5797685 h 5967564"/>
              <a:gd name="connsiteX135" fmla="*/ 3814941 w 4962805"/>
              <a:gd name="connsiteY135" fmla="*/ 5768502 h 5967564"/>
              <a:gd name="connsiteX136" fmla="*/ 3931673 w 4962805"/>
              <a:gd name="connsiteY136" fmla="*/ 5739319 h 5967564"/>
              <a:gd name="connsiteX137" fmla="*/ 4028950 w 4962805"/>
              <a:gd name="connsiteY137" fmla="*/ 5710136 h 5967564"/>
              <a:gd name="connsiteX138" fmla="*/ 4077588 w 4962805"/>
              <a:gd name="connsiteY138" fmla="*/ 5690681 h 5967564"/>
              <a:gd name="connsiteX139" fmla="*/ 4204047 w 4962805"/>
              <a:gd name="connsiteY139" fmla="*/ 5661498 h 5967564"/>
              <a:gd name="connsiteX140" fmla="*/ 4301324 w 4962805"/>
              <a:gd name="connsiteY140" fmla="*/ 5622588 h 5967564"/>
              <a:gd name="connsiteX141" fmla="*/ 4340235 w 4962805"/>
              <a:gd name="connsiteY141" fmla="*/ 5612860 h 5967564"/>
              <a:gd name="connsiteX142" fmla="*/ 4379145 w 4962805"/>
              <a:gd name="connsiteY142" fmla="*/ 5564222 h 5967564"/>
              <a:gd name="connsiteX143" fmla="*/ 4486150 w 4962805"/>
              <a:gd name="connsiteY143" fmla="*/ 5466945 h 5967564"/>
              <a:gd name="connsiteX144" fmla="*/ 4544516 w 4962805"/>
              <a:gd name="connsiteY144" fmla="*/ 5389124 h 5967564"/>
              <a:gd name="connsiteX145" fmla="*/ 4563971 w 4962805"/>
              <a:gd name="connsiteY145" fmla="*/ 5359941 h 5967564"/>
              <a:gd name="connsiteX146" fmla="*/ 4593154 w 4962805"/>
              <a:gd name="connsiteY146" fmla="*/ 5321030 h 5967564"/>
              <a:gd name="connsiteX147" fmla="*/ 4622337 w 4962805"/>
              <a:gd name="connsiteY147" fmla="*/ 5291847 h 5967564"/>
              <a:gd name="connsiteX148" fmla="*/ 4661247 w 4962805"/>
              <a:gd name="connsiteY148" fmla="*/ 5204298 h 5967564"/>
              <a:gd name="connsiteX149" fmla="*/ 4700158 w 4962805"/>
              <a:gd name="connsiteY149" fmla="*/ 5126477 h 5967564"/>
              <a:gd name="connsiteX150" fmla="*/ 4709886 w 4962805"/>
              <a:gd name="connsiteY150" fmla="*/ 5087566 h 5967564"/>
              <a:gd name="connsiteX151" fmla="*/ 4739069 w 4962805"/>
              <a:gd name="connsiteY151" fmla="*/ 5058383 h 5967564"/>
              <a:gd name="connsiteX152" fmla="*/ 4748796 w 4962805"/>
              <a:gd name="connsiteY152" fmla="*/ 5019473 h 5967564"/>
              <a:gd name="connsiteX153" fmla="*/ 4768252 w 4962805"/>
              <a:gd name="connsiteY153" fmla="*/ 5000017 h 5967564"/>
              <a:gd name="connsiteX154" fmla="*/ 4777979 w 4962805"/>
              <a:gd name="connsiteY154" fmla="*/ 4961107 h 5967564"/>
              <a:gd name="connsiteX155" fmla="*/ 4797435 w 4962805"/>
              <a:gd name="connsiteY155" fmla="*/ 4941651 h 5967564"/>
              <a:gd name="connsiteX156" fmla="*/ 4836345 w 4962805"/>
              <a:gd name="connsiteY156" fmla="*/ 4883285 h 5967564"/>
              <a:gd name="connsiteX157" fmla="*/ 4855801 w 4962805"/>
              <a:gd name="connsiteY157" fmla="*/ 4854102 h 5967564"/>
              <a:gd name="connsiteX158" fmla="*/ 4865528 w 4962805"/>
              <a:gd name="connsiteY158" fmla="*/ 4795736 h 5967564"/>
              <a:gd name="connsiteX159" fmla="*/ 4884984 w 4962805"/>
              <a:gd name="connsiteY159" fmla="*/ 4756826 h 5967564"/>
              <a:gd name="connsiteX160" fmla="*/ 4904439 w 4962805"/>
              <a:gd name="connsiteY160" fmla="*/ 4708188 h 5967564"/>
              <a:gd name="connsiteX161" fmla="*/ 4914167 w 4962805"/>
              <a:gd name="connsiteY161" fmla="*/ 4640094 h 5967564"/>
              <a:gd name="connsiteX162" fmla="*/ 4933622 w 4962805"/>
              <a:gd name="connsiteY162" fmla="*/ 4601183 h 5967564"/>
              <a:gd name="connsiteX163" fmla="*/ 4953077 w 4962805"/>
              <a:gd name="connsiteY163" fmla="*/ 4494179 h 5967564"/>
              <a:gd name="connsiteX164" fmla="*/ 4943350 w 4962805"/>
              <a:gd name="connsiteY164" fmla="*/ 4153711 h 5967564"/>
              <a:gd name="connsiteX165" fmla="*/ 4933622 w 4962805"/>
              <a:gd name="connsiteY165" fmla="*/ 4105073 h 5967564"/>
              <a:gd name="connsiteX166" fmla="*/ 4914167 w 4962805"/>
              <a:gd name="connsiteY166" fmla="*/ 4036979 h 5967564"/>
              <a:gd name="connsiteX167" fmla="*/ 4875256 w 4962805"/>
              <a:gd name="connsiteY167" fmla="*/ 3939702 h 5967564"/>
              <a:gd name="connsiteX168" fmla="*/ 4884984 w 4962805"/>
              <a:gd name="connsiteY168" fmla="*/ 3365771 h 5967564"/>
              <a:gd name="connsiteX169" fmla="*/ 4923894 w 4962805"/>
              <a:gd name="connsiteY169" fmla="*/ 3219856 h 5967564"/>
              <a:gd name="connsiteX170" fmla="*/ 4933622 w 4962805"/>
              <a:gd name="connsiteY170" fmla="*/ 3132307 h 5967564"/>
              <a:gd name="connsiteX171" fmla="*/ 4953077 w 4962805"/>
              <a:gd name="connsiteY171" fmla="*/ 2976664 h 5967564"/>
              <a:gd name="connsiteX172" fmla="*/ 4962805 w 4962805"/>
              <a:gd name="connsiteY172" fmla="*/ 2879388 h 5967564"/>
              <a:gd name="connsiteX173" fmla="*/ 4953077 w 4962805"/>
              <a:gd name="connsiteY173" fmla="*/ 2256817 h 5967564"/>
              <a:gd name="connsiteX174" fmla="*/ 4943350 w 4962805"/>
              <a:gd name="connsiteY174" fmla="*/ 2178996 h 5967564"/>
              <a:gd name="connsiteX175" fmla="*/ 4923894 w 4962805"/>
              <a:gd name="connsiteY175" fmla="*/ 1391056 h 5967564"/>
              <a:gd name="connsiteX176" fmla="*/ 4904439 w 4962805"/>
              <a:gd name="connsiteY176" fmla="*/ 1264596 h 5967564"/>
              <a:gd name="connsiteX177" fmla="*/ 4875256 w 4962805"/>
              <a:gd name="connsiteY177" fmla="*/ 1089498 h 5967564"/>
              <a:gd name="connsiteX178" fmla="*/ 4855801 w 4962805"/>
              <a:gd name="connsiteY178" fmla="*/ 933856 h 5967564"/>
              <a:gd name="connsiteX179" fmla="*/ 4846073 w 4962805"/>
              <a:gd name="connsiteY179" fmla="*/ 807396 h 5967564"/>
              <a:gd name="connsiteX180" fmla="*/ 4826618 w 4962805"/>
              <a:gd name="connsiteY180" fmla="*/ 758758 h 5967564"/>
              <a:gd name="connsiteX181" fmla="*/ 4807162 w 4962805"/>
              <a:gd name="connsiteY181" fmla="*/ 690664 h 5967564"/>
              <a:gd name="connsiteX182" fmla="*/ 4797435 w 4962805"/>
              <a:gd name="connsiteY182" fmla="*/ 632298 h 5967564"/>
              <a:gd name="connsiteX183" fmla="*/ 4787707 w 4962805"/>
              <a:gd name="connsiteY183" fmla="*/ 593388 h 5967564"/>
              <a:gd name="connsiteX184" fmla="*/ 4768252 w 4962805"/>
              <a:gd name="connsiteY184" fmla="*/ 496111 h 5967564"/>
              <a:gd name="connsiteX185" fmla="*/ 4777979 w 4962805"/>
              <a:gd name="connsiteY185" fmla="*/ 350196 h 5967564"/>
              <a:gd name="connsiteX186" fmla="*/ 4758524 w 4962805"/>
              <a:gd name="connsiteY186" fmla="*/ 311285 h 5967564"/>
              <a:gd name="connsiteX187" fmla="*/ 4709886 w 4962805"/>
              <a:gd name="connsiteY187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99367 w 4962805"/>
              <a:gd name="connsiteY108" fmla="*/ 5291847 h 5967564"/>
              <a:gd name="connsiteX109" fmla="*/ 828550 w 4962805"/>
              <a:gd name="connsiteY109" fmla="*/ 5321030 h 5967564"/>
              <a:gd name="connsiteX110" fmla="*/ 857733 w 4962805"/>
              <a:gd name="connsiteY110" fmla="*/ 5340485 h 5967564"/>
              <a:gd name="connsiteX111" fmla="*/ 886916 w 4962805"/>
              <a:gd name="connsiteY111" fmla="*/ 5369668 h 5967564"/>
              <a:gd name="connsiteX112" fmla="*/ 916099 w 4962805"/>
              <a:gd name="connsiteY112" fmla="*/ 5379396 h 5967564"/>
              <a:gd name="connsiteX113" fmla="*/ 945282 w 4962805"/>
              <a:gd name="connsiteY113" fmla="*/ 5398851 h 5967564"/>
              <a:gd name="connsiteX114" fmla="*/ 984192 w 4962805"/>
              <a:gd name="connsiteY114" fmla="*/ 5428034 h 5967564"/>
              <a:gd name="connsiteX115" fmla="*/ 1062013 w 4962805"/>
              <a:gd name="connsiteY115" fmla="*/ 5447490 h 5967564"/>
              <a:gd name="connsiteX116" fmla="*/ 1100924 w 4962805"/>
              <a:gd name="connsiteY116" fmla="*/ 5466945 h 5967564"/>
              <a:gd name="connsiteX117" fmla="*/ 1237111 w 4962805"/>
              <a:gd name="connsiteY117" fmla="*/ 5496128 h 5967564"/>
              <a:gd name="connsiteX118" fmla="*/ 1305205 w 4962805"/>
              <a:gd name="connsiteY118" fmla="*/ 5525311 h 5967564"/>
              <a:gd name="connsiteX119" fmla="*/ 1392754 w 4962805"/>
              <a:gd name="connsiteY119" fmla="*/ 5554494 h 5967564"/>
              <a:gd name="connsiteX120" fmla="*/ 1431664 w 4962805"/>
              <a:gd name="connsiteY120" fmla="*/ 5573949 h 5967564"/>
              <a:gd name="connsiteX121" fmla="*/ 1509486 w 4962805"/>
              <a:gd name="connsiteY121" fmla="*/ 5603132 h 5967564"/>
              <a:gd name="connsiteX122" fmla="*/ 1616490 w 4962805"/>
              <a:gd name="connsiteY122" fmla="*/ 5632315 h 5967564"/>
              <a:gd name="connsiteX123" fmla="*/ 1655401 w 4962805"/>
              <a:gd name="connsiteY123" fmla="*/ 5671226 h 5967564"/>
              <a:gd name="connsiteX124" fmla="*/ 1742950 w 4962805"/>
              <a:gd name="connsiteY124" fmla="*/ 5680953 h 5967564"/>
              <a:gd name="connsiteX125" fmla="*/ 1811043 w 4962805"/>
              <a:gd name="connsiteY125" fmla="*/ 5700409 h 5967564"/>
              <a:gd name="connsiteX126" fmla="*/ 2054235 w 4962805"/>
              <a:gd name="connsiteY126" fmla="*/ 5729592 h 5967564"/>
              <a:gd name="connsiteX127" fmla="*/ 2190422 w 4962805"/>
              <a:gd name="connsiteY127" fmla="*/ 5749047 h 5967564"/>
              <a:gd name="connsiteX128" fmla="*/ 2297426 w 4962805"/>
              <a:gd name="connsiteY128" fmla="*/ 5768502 h 5967564"/>
              <a:gd name="connsiteX129" fmla="*/ 2482252 w 4962805"/>
              <a:gd name="connsiteY129" fmla="*/ 5778230 h 5967564"/>
              <a:gd name="connsiteX130" fmla="*/ 2696260 w 4962805"/>
              <a:gd name="connsiteY130" fmla="*/ 5807413 h 5967564"/>
              <a:gd name="connsiteX131" fmla="*/ 2696260 w 4962805"/>
              <a:gd name="connsiteY131" fmla="*/ 5807413 h 5967564"/>
              <a:gd name="connsiteX132" fmla="*/ 2744899 w 4962805"/>
              <a:gd name="connsiteY132" fmla="*/ 5817141 h 5967564"/>
              <a:gd name="connsiteX133" fmla="*/ 3717664 w 4962805"/>
              <a:gd name="connsiteY133" fmla="*/ 5797685 h 5967564"/>
              <a:gd name="connsiteX134" fmla="*/ 3814941 w 4962805"/>
              <a:gd name="connsiteY134" fmla="*/ 5768502 h 5967564"/>
              <a:gd name="connsiteX135" fmla="*/ 3931673 w 4962805"/>
              <a:gd name="connsiteY135" fmla="*/ 5739319 h 5967564"/>
              <a:gd name="connsiteX136" fmla="*/ 4028950 w 4962805"/>
              <a:gd name="connsiteY136" fmla="*/ 5710136 h 5967564"/>
              <a:gd name="connsiteX137" fmla="*/ 4077588 w 4962805"/>
              <a:gd name="connsiteY137" fmla="*/ 5690681 h 5967564"/>
              <a:gd name="connsiteX138" fmla="*/ 4204047 w 4962805"/>
              <a:gd name="connsiteY138" fmla="*/ 5661498 h 5967564"/>
              <a:gd name="connsiteX139" fmla="*/ 4301324 w 4962805"/>
              <a:gd name="connsiteY139" fmla="*/ 5622588 h 5967564"/>
              <a:gd name="connsiteX140" fmla="*/ 4340235 w 4962805"/>
              <a:gd name="connsiteY140" fmla="*/ 5612860 h 5967564"/>
              <a:gd name="connsiteX141" fmla="*/ 4379145 w 4962805"/>
              <a:gd name="connsiteY141" fmla="*/ 5564222 h 5967564"/>
              <a:gd name="connsiteX142" fmla="*/ 4486150 w 4962805"/>
              <a:gd name="connsiteY142" fmla="*/ 5466945 h 5967564"/>
              <a:gd name="connsiteX143" fmla="*/ 4544516 w 4962805"/>
              <a:gd name="connsiteY143" fmla="*/ 5389124 h 5967564"/>
              <a:gd name="connsiteX144" fmla="*/ 4563971 w 4962805"/>
              <a:gd name="connsiteY144" fmla="*/ 5359941 h 5967564"/>
              <a:gd name="connsiteX145" fmla="*/ 4593154 w 4962805"/>
              <a:gd name="connsiteY145" fmla="*/ 5321030 h 5967564"/>
              <a:gd name="connsiteX146" fmla="*/ 4622337 w 4962805"/>
              <a:gd name="connsiteY146" fmla="*/ 5291847 h 5967564"/>
              <a:gd name="connsiteX147" fmla="*/ 4661247 w 4962805"/>
              <a:gd name="connsiteY147" fmla="*/ 5204298 h 5967564"/>
              <a:gd name="connsiteX148" fmla="*/ 4700158 w 4962805"/>
              <a:gd name="connsiteY148" fmla="*/ 5126477 h 5967564"/>
              <a:gd name="connsiteX149" fmla="*/ 4709886 w 4962805"/>
              <a:gd name="connsiteY149" fmla="*/ 5087566 h 5967564"/>
              <a:gd name="connsiteX150" fmla="*/ 4739069 w 4962805"/>
              <a:gd name="connsiteY150" fmla="*/ 5058383 h 5967564"/>
              <a:gd name="connsiteX151" fmla="*/ 4748796 w 4962805"/>
              <a:gd name="connsiteY151" fmla="*/ 5019473 h 5967564"/>
              <a:gd name="connsiteX152" fmla="*/ 4768252 w 4962805"/>
              <a:gd name="connsiteY152" fmla="*/ 5000017 h 5967564"/>
              <a:gd name="connsiteX153" fmla="*/ 4777979 w 4962805"/>
              <a:gd name="connsiteY153" fmla="*/ 4961107 h 5967564"/>
              <a:gd name="connsiteX154" fmla="*/ 4797435 w 4962805"/>
              <a:gd name="connsiteY154" fmla="*/ 4941651 h 5967564"/>
              <a:gd name="connsiteX155" fmla="*/ 4836345 w 4962805"/>
              <a:gd name="connsiteY155" fmla="*/ 4883285 h 5967564"/>
              <a:gd name="connsiteX156" fmla="*/ 4855801 w 4962805"/>
              <a:gd name="connsiteY156" fmla="*/ 4854102 h 5967564"/>
              <a:gd name="connsiteX157" fmla="*/ 4865528 w 4962805"/>
              <a:gd name="connsiteY157" fmla="*/ 4795736 h 5967564"/>
              <a:gd name="connsiteX158" fmla="*/ 4884984 w 4962805"/>
              <a:gd name="connsiteY158" fmla="*/ 4756826 h 5967564"/>
              <a:gd name="connsiteX159" fmla="*/ 4904439 w 4962805"/>
              <a:gd name="connsiteY159" fmla="*/ 4708188 h 5967564"/>
              <a:gd name="connsiteX160" fmla="*/ 4914167 w 4962805"/>
              <a:gd name="connsiteY160" fmla="*/ 4640094 h 5967564"/>
              <a:gd name="connsiteX161" fmla="*/ 4933622 w 4962805"/>
              <a:gd name="connsiteY161" fmla="*/ 4601183 h 5967564"/>
              <a:gd name="connsiteX162" fmla="*/ 4953077 w 4962805"/>
              <a:gd name="connsiteY162" fmla="*/ 4494179 h 5967564"/>
              <a:gd name="connsiteX163" fmla="*/ 4943350 w 4962805"/>
              <a:gd name="connsiteY163" fmla="*/ 4153711 h 5967564"/>
              <a:gd name="connsiteX164" fmla="*/ 4933622 w 4962805"/>
              <a:gd name="connsiteY164" fmla="*/ 4105073 h 5967564"/>
              <a:gd name="connsiteX165" fmla="*/ 4914167 w 4962805"/>
              <a:gd name="connsiteY165" fmla="*/ 4036979 h 5967564"/>
              <a:gd name="connsiteX166" fmla="*/ 4875256 w 4962805"/>
              <a:gd name="connsiteY166" fmla="*/ 3939702 h 5967564"/>
              <a:gd name="connsiteX167" fmla="*/ 4884984 w 4962805"/>
              <a:gd name="connsiteY167" fmla="*/ 3365771 h 5967564"/>
              <a:gd name="connsiteX168" fmla="*/ 4923894 w 4962805"/>
              <a:gd name="connsiteY168" fmla="*/ 3219856 h 5967564"/>
              <a:gd name="connsiteX169" fmla="*/ 4933622 w 4962805"/>
              <a:gd name="connsiteY169" fmla="*/ 3132307 h 5967564"/>
              <a:gd name="connsiteX170" fmla="*/ 4953077 w 4962805"/>
              <a:gd name="connsiteY170" fmla="*/ 2976664 h 5967564"/>
              <a:gd name="connsiteX171" fmla="*/ 4962805 w 4962805"/>
              <a:gd name="connsiteY171" fmla="*/ 2879388 h 5967564"/>
              <a:gd name="connsiteX172" fmla="*/ 4953077 w 4962805"/>
              <a:gd name="connsiteY172" fmla="*/ 2256817 h 5967564"/>
              <a:gd name="connsiteX173" fmla="*/ 4943350 w 4962805"/>
              <a:gd name="connsiteY173" fmla="*/ 2178996 h 5967564"/>
              <a:gd name="connsiteX174" fmla="*/ 4923894 w 4962805"/>
              <a:gd name="connsiteY174" fmla="*/ 1391056 h 5967564"/>
              <a:gd name="connsiteX175" fmla="*/ 4904439 w 4962805"/>
              <a:gd name="connsiteY175" fmla="*/ 1264596 h 5967564"/>
              <a:gd name="connsiteX176" fmla="*/ 4875256 w 4962805"/>
              <a:gd name="connsiteY176" fmla="*/ 1089498 h 5967564"/>
              <a:gd name="connsiteX177" fmla="*/ 4855801 w 4962805"/>
              <a:gd name="connsiteY177" fmla="*/ 933856 h 5967564"/>
              <a:gd name="connsiteX178" fmla="*/ 4846073 w 4962805"/>
              <a:gd name="connsiteY178" fmla="*/ 807396 h 5967564"/>
              <a:gd name="connsiteX179" fmla="*/ 4826618 w 4962805"/>
              <a:gd name="connsiteY179" fmla="*/ 758758 h 5967564"/>
              <a:gd name="connsiteX180" fmla="*/ 4807162 w 4962805"/>
              <a:gd name="connsiteY180" fmla="*/ 690664 h 5967564"/>
              <a:gd name="connsiteX181" fmla="*/ 4797435 w 4962805"/>
              <a:gd name="connsiteY181" fmla="*/ 632298 h 5967564"/>
              <a:gd name="connsiteX182" fmla="*/ 4787707 w 4962805"/>
              <a:gd name="connsiteY182" fmla="*/ 593388 h 5967564"/>
              <a:gd name="connsiteX183" fmla="*/ 4768252 w 4962805"/>
              <a:gd name="connsiteY183" fmla="*/ 496111 h 5967564"/>
              <a:gd name="connsiteX184" fmla="*/ 4777979 w 4962805"/>
              <a:gd name="connsiteY184" fmla="*/ 350196 h 5967564"/>
              <a:gd name="connsiteX185" fmla="*/ 4758524 w 4962805"/>
              <a:gd name="connsiteY185" fmla="*/ 311285 h 5967564"/>
              <a:gd name="connsiteX186" fmla="*/ 4709886 w 4962805"/>
              <a:gd name="connsiteY186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99367 w 4962805"/>
              <a:gd name="connsiteY107" fmla="*/ 5291847 h 5967564"/>
              <a:gd name="connsiteX108" fmla="*/ 828550 w 4962805"/>
              <a:gd name="connsiteY108" fmla="*/ 5321030 h 5967564"/>
              <a:gd name="connsiteX109" fmla="*/ 857733 w 4962805"/>
              <a:gd name="connsiteY109" fmla="*/ 5340485 h 5967564"/>
              <a:gd name="connsiteX110" fmla="*/ 886916 w 4962805"/>
              <a:gd name="connsiteY110" fmla="*/ 5369668 h 5967564"/>
              <a:gd name="connsiteX111" fmla="*/ 916099 w 4962805"/>
              <a:gd name="connsiteY111" fmla="*/ 5379396 h 5967564"/>
              <a:gd name="connsiteX112" fmla="*/ 945282 w 4962805"/>
              <a:gd name="connsiteY112" fmla="*/ 5398851 h 5967564"/>
              <a:gd name="connsiteX113" fmla="*/ 984192 w 4962805"/>
              <a:gd name="connsiteY113" fmla="*/ 5428034 h 5967564"/>
              <a:gd name="connsiteX114" fmla="*/ 1062013 w 4962805"/>
              <a:gd name="connsiteY114" fmla="*/ 5447490 h 5967564"/>
              <a:gd name="connsiteX115" fmla="*/ 1100924 w 4962805"/>
              <a:gd name="connsiteY115" fmla="*/ 5466945 h 5967564"/>
              <a:gd name="connsiteX116" fmla="*/ 1237111 w 4962805"/>
              <a:gd name="connsiteY116" fmla="*/ 5496128 h 5967564"/>
              <a:gd name="connsiteX117" fmla="*/ 1305205 w 4962805"/>
              <a:gd name="connsiteY117" fmla="*/ 5525311 h 5967564"/>
              <a:gd name="connsiteX118" fmla="*/ 1392754 w 4962805"/>
              <a:gd name="connsiteY118" fmla="*/ 5554494 h 5967564"/>
              <a:gd name="connsiteX119" fmla="*/ 1431664 w 4962805"/>
              <a:gd name="connsiteY119" fmla="*/ 5573949 h 5967564"/>
              <a:gd name="connsiteX120" fmla="*/ 1509486 w 4962805"/>
              <a:gd name="connsiteY120" fmla="*/ 5603132 h 5967564"/>
              <a:gd name="connsiteX121" fmla="*/ 1616490 w 4962805"/>
              <a:gd name="connsiteY121" fmla="*/ 5632315 h 5967564"/>
              <a:gd name="connsiteX122" fmla="*/ 1655401 w 4962805"/>
              <a:gd name="connsiteY122" fmla="*/ 5671226 h 5967564"/>
              <a:gd name="connsiteX123" fmla="*/ 1742950 w 4962805"/>
              <a:gd name="connsiteY123" fmla="*/ 5680953 h 5967564"/>
              <a:gd name="connsiteX124" fmla="*/ 1811043 w 4962805"/>
              <a:gd name="connsiteY124" fmla="*/ 5700409 h 5967564"/>
              <a:gd name="connsiteX125" fmla="*/ 2054235 w 4962805"/>
              <a:gd name="connsiteY125" fmla="*/ 5729592 h 5967564"/>
              <a:gd name="connsiteX126" fmla="*/ 2190422 w 4962805"/>
              <a:gd name="connsiteY126" fmla="*/ 5749047 h 5967564"/>
              <a:gd name="connsiteX127" fmla="*/ 2297426 w 4962805"/>
              <a:gd name="connsiteY127" fmla="*/ 5768502 h 5967564"/>
              <a:gd name="connsiteX128" fmla="*/ 2482252 w 4962805"/>
              <a:gd name="connsiteY128" fmla="*/ 5778230 h 5967564"/>
              <a:gd name="connsiteX129" fmla="*/ 2696260 w 4962805"/>
              <a:gd name="connsiteY129" fmla="*/ 5807413 h 5967564"/>
              <a:gd name="connsiteX130" fmla="*/ 2696260 w 4962805"/>
              <a:gd name="connsiteY130" fmla="*/ 5807413 h 5967564"/>
              <a:gd name="connsiteX131" fmla="*/ 2744899 w 4962805"/>
              <a:gd name="connsiteY131" fmla="*/ 5817141 h 5967564"/>
              <a:gd name="connsiteX132" fmla="*/ 3717664 w 4962805"/>
              <a:gd name="connsiteY132" fmla="*/ 5797685 h 5967564"/>
              <a:gd name="connsiteX133" fmla="*/ 3814941 w 4962805"/>
              <a:gd name="connsiteY133" fmla="*/ 5768502 h 5967564"/>
              <a:gd name="connsiteX134" fmla="*/ 3931673 w 4962805"/>
              <a:gd name="connsiteY134" fmla="*/ 5739319 h 5967564"/>
              <a:gd name="connsiteX135" fmla="*/ 4028950 w 4962805"/>
              <a:gd name="connsiteY135" fmla="*/ 5710136 h 5967564"/>
              <a:gd name="connsiteX136" fmla="*/ 4077588 w 4962805"/>
              <a:gd name="connsiteY136" fmla="*/ 5690681 h 5967564"/>
              <a:gd name="connsiteX137" fmla="*/ 4204047 w 4962805"/>
              <a:gd name="connsiteY137" fmla="*/ 5661498 h 5967564"/>
              <a:gd name="connsiteX138" fmla="*/ 4301324 w 4962805"/>
              <a:gd name="connsiteY138" fmla="*/ 5622588 h 5967564"/>
              <a:gd name="connsiteX139" fmla="*/ 4340235 w 4962805"/>
              <a:gd name="connsiteY139" fmla="*/ 5612860 h 5967564"/>
              <a:gd name="connsiteX140" fmla="*/ 4379145 w 4962805"/>
              <a:gd name="connsiteY140" fmla="*/ 5564222 h 5967564"/>
              <a:gd name="connsiteX141" fmla="*/ 4486150 w 4962805"/>
              <a:gd name="connsiteY141" fmla="*/ 5466945 h 5967564"/>
              <a:gd name="connsiteX142" fmla="*/ 4544516 w 4962805"/>
              <a:gd name="connsiteY142" fmla="*/ 5389124 h 5967564"/>
              <a:gd name="connsiteX143" fmla="*/ 4563971 w 4962805"/>
              <a:gd name="connsiteY143" fmla="*/ 5359941 h 5967564"/>
              <a:gd name="connsiteX144" fmla="*/ 4593154 w 4962805"/>
              <a:gd name="connsiteY144" fmla="*/ 5321030 h 5967564"/>
              <a:gd name="connsiteX145" fmla="*/ 4622337 w 4962805"/>
              <a:gd name="connsiteY145" fmla="*/ 5291847 h 5967564"/>
              <a:gd name="connsiteX146" fmla="*/ 4661247 w 4962805"/>
              <a:gd name="connsiteY146" fmla="*/ 5204298 h 5967564"/>
              <a:gd name="connsiteX147" fmla="*/ 4700158 w 4962805"/>
              <a:gd name="connsiteY147" fmla="*/ 5126477 h 5967564"/>
              <a:gd name="connsiteX148" fmla="*/ 4709886 w 4962805"/>
              <a:gd name="connsiteY148" fmla="*/ 5087566 h 5967564"/>
              <a:gd name="connsiteX149" fmla="*/ 4739069 w 4962805"/>
              <a:gd name="connsiteY149" fmla="*/ 5058383 h 5967564"/>
              <a:gd name="connsiteX150" fmla="*/ 4748796 w 4962805"/>
              <a:gd name="connsiteY150" fmla="*/ 5019473 h 5967564"/>
              <a:gd name="connsiteX151" fmla="*/ 4768252 w 4962805"/>
              <a:gd name="connsiteY151" fmla="*/ 5000017 h 5967564"/>
              <a:gd name="connsiteX152" fmla="*/ 4777979 w 4962805"/>
              <a:gd name="connsiteY152" fmla="*/ 4961107 h 5967564"/>
              <a:gd name="connsiteX153" fmla="*/ 4797435 w 4962805"/>
              <a:gd name="connsiteY153" fmla="*/ 4941651 h 5967564"/>
              <a:gd name="connsiteX154" fmla="*/ 4836345 w 4962805"/>
              <a:gd name="connsiteY154" fmla="*/ 4883285 h 5967564"/>
              <a:gd name="connsiteX155" fmla="*/ 4855801 w 4962805"/>
              <a:gd name="connsiteY155" fmla="*/ 4854102 h 5967564"/>
              <a:gd name="connsiteX156" fmla="*/ 4865528 w 4962805"/>
              <a:gd name="connsiteY156" fmla="*/ 4795736 h 5967564"/>
              <a:gd name="connsiteX157" fmla="*/ 4884984 w 4962805"/>
              <a:gd name="connsiteY157" fmla="*/ 4756826 h 5967564"/>
              <a:gd name="connsiteX158" fmla="*/ 4904439 w 4962805"/>
              <a:gd name="connsiteY158" fmla="*/ 4708188 h 5967564"/>
              <a:gd name="connsiteX159" fmla="*/ 4914167 w 4962805"/>
              <a:gd name="connsiteY159" fmla="*/ 4640094 h 5967564"/>
              <a:gd name="connsiteX160" fmla="*/ 4933622 w 4962805"/>
              <a:gd name="connsiteY160" fmla="*/ 4601183 h 5967564"/>
              <a:gd name="connsiteX161" fmla="*/ 4953077 w 4962805"/>
              <a:gd name="connsiteY161" fmla="*/ 4494179 h 5967564"/>
              <a:gd name="connsiteX162" fmla="*/ 4943350 w 4962805"/>
              <a:gd name="connsiteY162" fmla="*/ 4153711 h 5967564"/>
              <a:gd name="connsiteX163" fmla="*/ 4933622 w 4962805"/>
              <a:gd name="connsiteY163" fmla="*/ 4105073 h 5967564"/>
              <a:gd name="connsiteX164" fmla="*/ 4914167 w 4962805"/>
              <a:gd name="connsiteY164" fmla="*/ 4036979 h 5967564"/>
              <a:gd name="connsiteX165" fmla="*/ 4875256 w 4962805"/>
              <a:gd name="connsiteY165" fmla="*/ 3939702 h 5967564"/>
              <a:gd name="connsiteX166" fmla="*/ 4884984 w 4962805"/>
              <a:gd name="connsiteY166" fmla="*/ 3365771 h 5967564"/>
              <a:gd name="connsiteX167" fmla="*/ 4923894 w 4962805"/>
              <a:gd name="connsiteY167" fmla="*/ 3219856 h 5967564"/>
              <a:gd name="connsiteX168" fmla="*/ 4933622 w 4962805"/>
              <a:gd name="connsiteY168" fmla="*/ 3132307 h 5967564"/>
              <a:gd name="connsiteX169" fmla="*/ 4953077 w 4962805"/>
              <a:gd name="connsiteY169" fmla="*/ 2976664 h 5967564"/>
              <a:gd name="connsiteX170" fmla="*/ 4962805 w 4962805"/>
              <a:gd name="connsiteY170" fmla="*/ 2879388 h 5967564"/>
              <a:gd name="connsiteX171" fmla="*/ 4953077 w 4962805"/>
              <a:gd name="connsiteY171" fmla="*/ 2256817 h 5967564"/>
              <a:gd name="connsiteX172" fmla="*/ 4943350 w 4962805"/>
              <a:gd name="connsiteY172" fmla="*/ 2178996 h 5967564"/>
              <a:gd name="connsiteX173" fmla="*/ 4923894 w 4962805"/>
              <a:gd name="connsiteY173" fmla="*/ 1391056 h 5967564"/>
              <a:gd name="connsiteX174" fmla="*/ 4904439 w 4962805"/>
              <a:gd name="connsiteY174" fmla="*/ 1264596 h 5967564"/>
              <a:gd name="connsiteX175" fmla="*/ 4875256 w 4962805"/>
              <a:gd name="connsiteY175" fmla="*/ 1089498 h 5967564"/>
              <a:gd name="connsiteX176" fmla="*/ 4855801 w 4962805"/>
              <a:gd name="connsiteY176" fmla="*/ 933856 h 5967564"/>
              <a:gd name="connsiteX177" fmla="*/ 4846073 w 4962805"/>
              <a:gd name="connsiteY177" fmla="*/ 807396 h 5967564"/>
              <a:gd name="connsiteX178" fmla="*/ 4826618 w 4962805"/>
              <a:gd name="connsiteY178" fmla="*/ 758758 h 5967564"/>
              <a:gd name="connsiteX179" fmla="*/ 4807162 w 4962805"/>
              <a:gd name="connsiteY179" fmla="*/ 690664 h 5967564"/>
              <a:gd name="connsiteX180" fmla="*/ 4797435 w 4962805"/>
              <a:gd name="connsiteY180" fmla="*/ 632298 h 5967564"/>
              <a:gd name="connsiteX181" fmla="*/ 4787707 w 4962805"/>
              <a:gd name="connsiteY181" fmla="*/ 593388 h 5967564"/>
              <a:gd name="connsiteX182" fmla="*/ 4768252 w 4962805"/>
              <a:gd name="connsiteY182" fmla="*/ 496111 h 5967564"/>
              <a:gd name="connsiteX183" fmla="*/ 4777979 w 4962805"/>
              <a:gd name="connsiteY183" fmla="*/ 350196 h 5967564"/>
              <a:gd name="connsiteX184" fmla="*/ 4758524 w 4962805"/>
              <a:gd name="connsiteY184" fmla="*/ 311285 h 5967564"/>
              <a:gd name="connsiteX185" fmla="*/ 4709886 w 4962805"/>
              <a:gd name="connsiteY185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99367 w 4962805"/>
              <a:gd name="connsiteY106" fmla="*/ 5291847 h 5967564"/>
              <a:gd name="connsiteX107" fmla="*/ 828550 w 4962805"/>
              <a:gd name="connsiteY107" fmla="*/ 5321030 h 5967564"/>
              <a:gd name="connsiteX108" fmla="*/ 857733 w 4962805"/>
              <a:gd name="connsiteY108" fmla="*/ 5340485 h 5967564"/>
              <a:gd name="connsiteX109" fmla="*/ 886916 w 4962805"/>
              <a:gd name="connsiteY109" fmla="*/ 5369668 h 5967564"/>
              <a:gd name="connsiteX110" fmla="*/ 916099 w 4962805"/>
              <a:gd name="connsiteY110" fmla="*/ 5379396 h 5967564"/>
              <a:gd name="connsiteX111" fmla="*/ 945282 w 4962805"/>
              <a:gd name="connsiteY111" fmla="*/ 5398851 h 5967564"/>
              <a:gd name="connsiteX112" fmla="*/ 984192 w 4962805"/>
              <a:gd name="connsiteY112" fmla="*/ 5428034 h 5967564"/>
              <a:gd name="connsiteX113" fmla="*/ 1062013 w 4962805"/>
              <a:gd name="connsiteY113" fmla="*/ 5447490 h 5967564"/>
              <a:gd name="connsiteX114" fmla="*/ 1100924 w 4962805"/>
              <a:gd name="connsiteY114" fmla="*/ 5466945 h 5967564"/>
              <a:gd name="connsiteX115" fmla="*/ 1237111 w 4962805"/>
              <a:gd name="connsiteY115" fmla="*/ 5496128 h 5967564"/>
              <a:gd name="connsiteX116" fmla="*/ 1305205 w 4962805"/>
              <a:gd name="connsiteY116" fmla="*/ 5525311 h 5967564"/>
              <a:gd name="connsiteX117" fmla="*/ 1392754 w 4962805"/>
              <a:gd name="connsiteY117" fmla="*/ 5554494 h 5967564"/>
              <a:gd name="connsiteX118" fmla="*/ 1431664 w 4962805"/>
              <a:gd name="connsiteY118" fmla="*/ 5573949 h 5967564"/>
              <a:gd name="connsiteX119" fmla="*/ 1509486 w 4962805"/>
              <a:gd name="connsiteY119" fmla="*/ 5603132 h 5967564"/>
              <a:gd name="connsiteX120" fmla="*/ 1616490 w 4962805"/>
              <a:gd name="connsiteY120" fmla="*/ 5632315 h 5967564"/>
              <a:gd name="connsiteX121" fmla="*/ 1655401 w 4962805"/>
              <a:gd name="connsiteY121" fmla="*/ 5671226 h 5967564"/>
              <a:gd name="connsiteX122" fmla="*/ 1742950 w 4962805"/>
              <a:gd name="connsiteY122" fmla="*/ 5680953 h 5967564"/>
              <a:gd name="connsiteX123" fmla="*/ 1811043 w 4962805"/>
              <a:gd name="connsiteY123" fmla="*/ 5700409 h 5967564"/>
              <a:gd name="connsiteX124" fmla="*/ 2054235 w 4962805"/>
              <a:gd name="connsiteY124" fmla="*/ 5729592 h 5967564"/>
              <a:gd name="connsiteX125" fmla="*/ 2190422 w 4962805"/>
              <a:gd name="connsiteY125" fmla="*/ 5749047 h 5967564"/>
              <a:gd name="connsiteX126" fmla="*/ 2297426 w 4962805"/>
              <a:gd name="connsiteY126" fmla="*/ 5768502 h 5967564"/>
              <a:gd name="connsiteX127" fmla="*/ 2482252 w 4962805"/>
              <a:gd name="connsiteY127" fmla="*/ 5778230 h 5967564"/>
              <a:gd name="connsiteX128" fmla="*/ 2696260 w 4962805"/>
              <a:gd name="connsiteY128" fmla="*/ 5807413 h 5967564"/>
              <a:gd name="connsiteX129" fmla="*/ 2696260 w 4962805"/>
              <a:gd name="connsiteY129" fmla="*/ 5807413 h 5967564"/>
              <a:gd name="connsiteX130" fmla="*/ 2744899 w 4962805"/>
              <a:gd name="connsiteY130" fmla="*/ 5817141 h 5967564"/>
              <a:gd name="connsiteX131" fmla="*/ 3717664 w 4962805"/>
              <a:gd name="connsiteY131" fmla="*/ 5797685 h 5967564"/>
              <a:gd name="connsiteX132" fmla="*/ 3814941 w 4962805"/>
              <a:gd name="connsiteY132" fmla="*/ 5768502 h 5967564"/>
              <a:gd name="connsiteX133" fmla="*/ 3931673 w 4962805"/>
              <a:gd name="connsiteY133" fmla="*/ 5739319 h 5967564"/>
              <a:gd name="connsiteX134" fmla="*/ 4028950 w 4962805"/>
              <a:gd name="connsiteY134" fmla="*/ 5710136 h 5967564"/>
              <a:gd name="connsiteX135" fmla="*/ 4077588 w 4962805"/>
              <a:gd name="connsiteY135" fmla="*/ 5690681 h 5967564"/>
              <a:gd name="connsiteX136" fmla="*/ 4204047 w 4962805"/>
              <a:gd name="connsiteY136" fmla="*/ 5661498 h 5967564"/>
              <a:gd name="connsiteX137" fmla="*/ 4301324 w 4962805"/>
              <a:gd name="connsiteY137" fmla="*/ 5622588 h 5967564"/>
              <a:gd name="connsiteX138" fmla="*/ 4340235 w 4962805"/>
              <a:gd name="connsiteY138" fmla="*/ 5612860 h 5967564"/>
              <a:gd name="connsiteX139" fmla="*/ 4379145 w 4962805"/>
              <a:gd name="connsiteY139" fmla="*/ 5564222 h 5967564"/>
              <a:gd name="connsiteX140" fmla="*/ 4486150 w 4962805"/>
              <a:gd name="connsiteY140" fmla="*/ 5466945 h 5967564"/>
              <a:gd name="connsiteX141" fmla="*/ 4544516 w 4962805"/>
              <a:gd name="connsiteY141" fmla="*/ 5389124 h 5967564"/>
              <a:gd name="connsiteX142" fmla="*/ 4563971 w 4962805"/>
              <a:gd name="connsiteY142" fmla="*/ 5359941 h 5967564"/>
              <a:gd name="connsiteX143" fmla="*/ 4593154 w 4962805"/>
              <a:gd name="connsiteY143" fmla="*/ 5321030 h 5967564"/>
              <a:gd name="connsiteX144" fmla="*/ 4622337 w 4962805"/>
              <a:gd name="connsiteY144" fmla="*/ 5291847 h 5967564"/>
              <a:gd name="connsiteX145" fmla="*/ 4661247 w 4962805"/>
              <a:gd name="connsiteY145" fmla="*/ 5204298 h 5967564"/>
              <a:gd name="connsiteX146" fmla="*/ 4700158 w 4962805"/>
              <a:gd name="connsiteY146" fmla="*/ 5126477 h 5967564"/>
              <a:gd name="connsiteX147" fmla="*/ 4709886 w 4962805"/>
              <a:gd name="connsiteY147" fmla="*/ 5087566 h 5967564"/>
              <a:gd name="connsiteX148" fmla="*/ 4739069 w 4962805"/>
              <a:gd name="connsiteY148" fmla="*/ 5058383 h 5967564"/>
              <a:gd name="connsiteX149" fmla="*/ 4748796 w 4962805"/>
              <a:gd name="connsiteY149" fmla="*/ 5019473 h 5967564"/>
              <a:gd name="connsiteX150" fmla="*/ 4768252 w 4962805"/>
              <a:gd name="connsiteY150" fmla="*/ 5000017 h 5967564"/>
              <a:gd name="connsiteX151" fmla="*/ 4777979 w 4962805"/>
              <a:gd name="connsiteY151" fmla="*/ 4961107 h 5967564"/>
              <a:gd name="connsiteX152" fmla="*/ 4797435 w 4962805"/>
              <a:gd name="connsiteY152" fmla="*/ 4941651 h 5967564"/>
              <a:gd name="connsiteX153" fmla="*/ 4836345 w 4962805"/>
              <a:gd name="connsiteY153" fmla="*/ 4883285 h 5967564"/>
              <a:gd name="connsiteX154" fmla="*/ 4855801 w 4962805"/>
              <a:gd name="connsiteY154" fmla="*/ 4854102 h 5967564"/>
              <a:gd name="connsiteX155" fmla="*/ 4865528 w 4962805"/>
              <a:gd name="connsiteY155" fmla="*/ 4795736 h 5967564"/>
              <a:gd name="connsiteX156" fmla="*/ 4884984 w 4962805"/>
              <a:gd name="connsiteY156" fmla="*/ 4756826 h 5967564"/>
              <a:gd name="connsiteX157" fmla="*/ 4904439 w 4962805"/>
              <a:gd name="connsiteY157" fmla="*/ 4708188 h 5967564"/>
              <a:gd name="connsiteX158" fmla="*/ 4914167 w 4962805"/>
              <a:gd name="connsiteY158" fmla="*/ 4640094 h 5967564"/>
              <a:gd name="connsiteX159" fmla="*/ 4933622 w 4962805"/>
              <a:gd name="connsiteY159" fmla="*/ 4601183 h 5967564"/>
              <a:gd name="connsiteX160" fmla="*/ 4953077 w 4962805"/>
              <a:gd name="connsiteY160" fmla="*/ 4494179 h 5967564"/>
              <a:gd name="connsiteX161" fmla="*/ 4943350 w 4962805"/>
              <a:gd name="connsiteY161" fmla="*/ 4153711 h 5967564"/>
              <a:gd name="connsiteX162" fmla="*/ 4933622 w 4962805"/>
              <a:gd name="connsiteY162" fmla="*/ 4105073 h 5967564"/>
              <a:gd name="connsiteX163" fmla="*/ 4914167 w 4962805"/>
              <a:gd name="connsiteY163" fmla="*/ 4036979 h 5967564"/>
              <a:gd name="connsiteX164" fmla="*/ 4875256 w 4962805"/>
              <a:gd name="connsiteY164" fmla="*/ 3939702 h 5967564"/>
              <a:gd name="connsiteX165" fmla="*/ 4884984 w 4962805"/>
              <a:gd name="connsiteY165" fmla="*/ 3365771 h 5967564"/>
              <a:gd name="connsiteX166" fmla="*/ 4923894 w 4962805"/>
              <a:gd name="connsiteY166" fmla="*/ 3219856 h 5967564"/>
              <a:gd name="connsiteX167" fmla="*/ 4933622 w 4962805"/>
              <a:gd name="connsiteY167" fmla="*/ 3132307 h 5967564"/>
              <a:gd name="connsiteX168" fmla="*/ 4953077 w 4962805"/>
              <a:gd name="connsiteY168" fmla="*/ 2976664 h 5967564"/>
              <a:gd name="connsiteX169" fmla="*/ 4962805 w 4962805"/>
              <a:gd name="connsiteY169" fmla="*/ 2879388 h 5967564"/>
              <a:gd name="connsiteX170" fmla="*/ 4953077 w 4962805"/>
              <a:gd name="connsiteY170" fmla="*/ 2256817 h 5967564"/>
              <a:gd name="connsiteX171" fmla="*/ 4943350 w 4962805"/>
              <a:gd name="connsiteY171" fmla="*/ 2178996 h 5967564"/>
              <a:gd name="connsiteX172" fmla="*/ 4923894 w 4962805"/>
              <a:gd name="connsiteY172" fmla="*/ 1391056 h 5967564"/>
              <a:gd name="connsiteX173" fmla="*/ 4904439 w 4962805"/>
              <a:gd name="connsiteY173" fmla="*/ 1264596 h 5967564"/>
              <a:gd name="connsiteX174" fmla="*/ 4875256 w 4962805"/>
              <a:gd name="connsiteY174" fmla="*/ 1089498 h 5967564"/>
              <a:gd name="connsiteX175" fmla="*/ 4855801 w 4962805"/>
              <a:gd name="connsiteY175" fmla="*/ 933856 h 5967564"/>
              <a:gd name="connsiteX176" fmla="*/ 4846073 w 4962805"/>
              <a:gd name="connsiteY176" fmla="*/ 807396 h 5967564"/>
              <a:gd name="connsiteX177" fmla="*/ 4826618 w 4962805"/>
              <a:gd name="connsiteY177" fmla="*/ 758758 h 5967564"/>
              <a:gd name="connsiteX178" fmla="*/ 4807162 w 4962805"/>
              <a:gd name="connsiteY178" fmla="*/ 690664 h 5967564"/>
              <a:gd name="connsiteX179" fmla="*/ 4797435 w 4962805"/>
              <a:gd name="connsiteY179" fmla="*/ 632298 h 5967564"/>
              <a:gd name="connsiteX180" fmla="*/ 4787707 w 4962805"/>
              <a:gd name="connsiteY180" fmla="*/ 593388 h 5967564"/>
              <a:gd name="connsiteX181" fmla="*/ 4768252 w 4962805"/>
              <a:gd name="connsiteY181" fmla="*/ 496111 h 5967564"/>
              <a:gd name="connsiteX182" fmla="*/ 4777979 w 4962805"/>
              <a:gd name="connsiteY182" fmla="*/ 350196 h 5967564"/>
              <a:gd name="connsiteX183" fmla="*/ 4758524 w 4962805"/>
              <a:gd name="connsiteY183" fmla="*/ 311285 h 5967564"/>
              <a:gd name="connsiteX184" fmla="*/ 4709886 w 4962805"/>
              <a:gd name="connsiteY184" fmla="*/ 262647 h 59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962805" h="5967564">
                <a:moveTo>
                  <a:pt x="4768252" y="311285"/>
                </a:moveTo>
                <a:cubicBezTo>
                  <a:pt x="4736991" y="264395"/>
                  <a:pt x="4744187" y="272652"/>
                  <a:pt x="4690430" y="214009"/>
                </a:cubicBezTo>
                <a:cubicBezTo>
                  <a:pt x="4641248" y="160356"/>
                  <a:pt x="4660544" y="171622"/>
                  <a:pt x="4612609" y="155643"/>
                </a:cubicBezTo>
                <a:cubicBezTo>
                  <a:pt x="4602881" y="145915"/>
                  <a:pt x="4594872" y="134091"/>
                  <a:pt x="4583426" y="126460"/>
                </a:cubicBezTo>
                <a:cubicBezTo>
                  <a:pt x="4575051" y="120876"/>
                  <a:pt x="4520525" y="108303"/>
                  <a:pt x="4515333" y="107005"/>
                </a:cubicBezTo>
                <a:cubicBezTo>
                  <a:pt x="4502363" y="100520"/>
                  <a:pt x="4489098" y="94592"/>
                  <a:pt x="4476422" y="87549"/>
                </a:cubicBezTo>
                <a:cubicBezTo>
                  <a:pt x="4459894" y="78367"/>
                  <a:pt x="4445162" y="65814"/>
                  <a:pt x="4427784" y="58366"/>
                </a:cubicBezTo>
                <a:cubicBezTo>
                  <a:pt x="4399510" y="46248"/>
                  <a:pt x="4369418" y="38911"/>
                  <a:pt x="4340235" y="29183"/>
                </a:cubicBezTo>
                <a:cubicBezTo>
                  <a:pt x="4320780" y="22698"/>
                  <a:pt x="4302353" y="10703"/>
                  <a:pt x="4281869" y="9728"/>
                </a:cubicBezTo>
                <a:lnTo>
                  <a:pt x="4077588" y="0"/>
                </a:lnTo>
                <a:lnTo>
                  <a:pt x="3153460" y="19456"/>
                </a:lnTo>
                <a:cubicBezTo>
                  <a:pt x="3120886" y="20387"/>
                  <a:pt x="3088138" y="22792"/>
                  <a:pt x="3056184" y="29183"/>
                </a:cubicBezTo>
                <a:cubicBezTo>
                  <a:pt x="3039061" y="32608"/>
                  <a:pt x="3024111" y="43117"/>
                  <a:pt x="3007545" y="48639"/>
                </a:cubicBezTo>
                <a:cubicBezTo>
                  <a:pt x="2994862" y="52867"/>
                  <a:pt x="2981605" y="55124"/>
                  <a:pt x="2968635" y="58366"/>
                </a:cubicBezTo>
                <a:cubicBezTo>
                  <a:pt x="2940789" y="72289"/>
                  <a:pt x="2929172" y="80391"/>
                  <a:pt x="2900541" y="87549"/>
                </a:cubicBezTo>
                <a:cubicBezTo>
                  <a:pt x="2884501" y="91559"/>
                  <a:pt x="2867739" y="92526"/>
                  <a:pt x="2851903" y="97277"/>
                </a:cubicBezTo>
                <a:cubicBezTo>
                  <a:pt x="2835178" y="102295"/>
                  <a:pt x="2819830" y="111210"/>
                  <a:pt x="2803264" y="116732"/>
                </a:cubicBezTo>
                <a:cubicBezTo>
                  <a:pt x="2763950" y="129837"/>
                  <a:pt x="2758126" y="124621"/>
                  <a:pt x="2715716" y="136188"/>
                </a:cubicBezTo>
                <a:cubicBezTo>
                  <a:pt x="2594597" y="169221"/>
                  <a:pt x="2719937" y="145212"/>
                  <a:pt x="2598984" y="165371"/>
                </a:cubicBezTo>
                <a:cubicBezTo>
                  <a:pt x="2509763" y="209980"/>
                  <a:pt x="2621549" y="159216"/>
                  <a:pt x="2491979" y="194553"/>
                </a:cubicBezTo>
                <a:cubicBezTo>
                  <a:pt x="2477989" y="198368"/>
                  <a:pt x="2466398" y="208297"/>
                  <a:pt x="2453069" y="214009"/>
                </a:cubicBezTo>
                <a:cubicBezTo>
                  <a:pt x="2443644" y="218048"/>
                  <a:pt x="2433614" y="220494"/>
                  <a:pt x="2423886" y="223736"/>
                </a:cubicBezTo>
                <a:cubicBezTo>
                  <a:pt x="2349681" y="297941"/>
                  <a:pt x="2435907" y="220415"/>
                  <a:pt x="2365520" y="262647"/>
                </a:cubicBezTo>
                <a:cubicBezTo>
                  <a:pt x="2357656" y="267366"/>
                  <a:pt x="2353928" y="277383"/>
                  <a:pt x="2346064" y="282102"/>
                </a:cubicBezTo>
                <a:cubicBezTo>
                  <a:pt x="2337272" y="287377"/>
                  <a:pt x="2326307" y="287791"/>
                  <a:pt x="2316882" y="291830"/>
                </a:cubicBezTo>
                <a:cubicBezTo>
                  <a:pt x="2303553" y="297542"/>
                  <a:pt x="2290647" y="304243"/>
                  <a:pt x="2277971" y="311285"/>
                </a:cubicBezTo>
                <a:cubicBezTo>
                  <a:pt x="2209051" y="349573"/>
                  <a:pt x="2253501" y="332412"/>
                  <a:pt x="2200150" y="350196"/>
                </a:cubicBezTo>
                <a:cubicBezTo>
                  <a:pt x="2183937" y="363166"/>
                  <a:pt x="2169118" y="378103"/>
                  <a:pt x="2151511" y="389107"/>
                </a:cubicBezTo>
                <a:cubicBezTo>
                  <a:pt x="2142816" y="394541"/>
                  <a:pt x="2130335" y="392429"/>
                  <a:pt x="2122328" y="398834"/>
                </a:cubicBezTo>
                <a:cubicBezTo>
                  <a:pt x="2113199" y="406137"/>
                  <a:pt x="2111140" y="419750"/>
                  <a:pt x="2102873" y="428017"/>
                </a:cubicBezTo>
                <a:cubicBezTo>
                  <a:pt x="2093364" y="437526"/>
                  <a:pt x="2049505" y="467452"/>
                  <a:pt x="2034779" y="476656"/>
                </a:cubicBezTo>
                <a:cubicBezTo>
                  <a:pt x="2018746" y="486677"/>
                  <a:pt x="2001065" y="494231"/>
                  <a:pt x="1986141" y="505839"/>
                </a:cubicBezTo>
                <a:cubicBezTo>
                  <a:pt x="1930760" y="548913"/>
                  <a:pt x="1962633" y="532102"/>
                  <a:pt x="1927775" y="573932"/>
                </a:cubicBezTo>
                <a:cubicBezTo>
                  <a:pt x="1918968" y="584500"/>
                  <a:pt x="1907399" y="592547"/>
                  <a:pt x="1898592" y="603115"/>
                </a:cubicBezTo>
                <a:cubicBezTo>
                  <a:pt x="1891108" y="612096"/>
                  <a:pt x="1887404" y="624031"/>
                  <a:pt x="1879137" y="632298"/>
                </a:cubicBezTo>
                <a:cubicBezTo>
                  <a:pt x="1870870" y="640565"/>
                  <a:pt x="1859083" y="644450"/>
                  <a:pt x="1849954" y="651753"/>
                </a:cubicBezTo>
                <a:cubicBezTo>
                  <a:pt x="1842792" y="657482"/>
                  <a:pt x="1836984" y="664724"/>
                  <a:pt x="1830499" y="671209"/>
                </a:cubicBezTo>
                <a:cubicBezTo>
                  <a:pt x="1827256" y="684179"/>
                  <a:pt x="1826750" y="698161"/>
                  <a:pt x="1820771" y="710119"/>
                </a:cubicBezTo>
                <a:cubicBezTo>
                  <a:pt x="1816669" y="718322"/>
                  <a:pt x="1804722" y="721060"/>
                  <a:pt x="1801316" y="729575"/>
                </a:cubicBezTo>
                <a:cubicBezTo>
                  <a:pt x="1791385" y="754401"/>
                  <a:pt x="1793818" y="783480"/>
                  <a:pt x="1781860" y="807396"/>
                </a:cubicBezTo>
                <a:cubicBezTo>
                  <a:pt x="1775375" y="820366"/>
                  <a:pt x="1767497" y="832729"/>
                  <a:pt x="1762405" y="846307"/>
                </a:cubicBezTo>
                <a:cubicBezTo>
                  <a:pt x="1740892" y="903676"/>
                  <a:pt x="1768689" y="869204"/>
                  <a:pt x="1733222" y="904673"/>
                </a:cubicBezTo>
                <a:cubicBezTo>
                  <a:pt x="1726737" y="943584"/>
                  <a:pt x="1726242" y="983982"/>
                  <a:pt x="1713767" y="1021405"/>
                </a:cubicBezTo>
                <a:cubicBezTo>
                  <a:pt x="1710524" y="1031133"/>
                  <a:pt x="1706856" y="1040729"/>
                  <a:pt x="1704039" y="1050588"/>
                </a:cubicBezTo>
                <a:cubicBezTo>
                  <a:pt x="1700366" y="1063443"/>
                  <a:pt x="1698539" y="1076815"/>
                  <a:pt x="1694311" y="1089498"/>
                </a:cubicBezTo>
                <a:cubicBezTo>
                  <a:pt x="1688789" y="1106063"/>
                  <a:pt x="1679300" y="1121249"/>
                  <a:pt x="1674856" y="1138136"/>
                </a:cubicBezTo>
                <a:cubicBezTo>
                  <a:pt x="1663041" y="1183034"/>
                  <a:pt x="1645673" y="1274324"/>
                  <a:pt x="1645673" y="1274324"/>
                </a:cubicBezTo>
                <a:cubicBezTo>
                  <a:pt x="1642430" y="1332690"/>
                  <a:pt x="1635945" y="1390966"/>
                  <a:pt x="1635945" y="1449422"/>
                </a:cubicBezTo>
                <a:cubicBezTo>
                  <a:pt x="1635945" y="1515059"/>
                  <a:pt x="1631471" y="1585075"/>
                  <a:pt x="1665128" y="1643975"/>
                </a:cubicBezTo>
                <a:cubicBezTo>
                  <a:pt x="1669678" y="1651938"/>
                  <a:pt x="1678099" y="1656945"/>
                  <a:pt x="1684584" y="1663430"/>
                </a:cubicBezTo>
                <a:cubicBezTo>
                  <a:pt x="1694312" y="1692613"/>
                  <a:pt x="1707735" y="1720815"/>
                  <a:pt x="1713767" y="1750979"/>
                </a:cubicBezTo>
                <a:cubicBezTo>
                  <a:pt x="1733541" y="1849857"/>
                  <a:pt x="1713281" y="1759009"/>
                  <a:pt x="1733222" y="1828800"/>
                </a:cubicBezTo>
                <a:cubicBezTo>
                  <a:pt x="1736895" y="1841655"/>
                  <a:pt x="1738256" y="1855193"/>
                  <a:pt x="1742950" y="1867711"/>
                </a:cubicBezTo>
                <a:cubicBezTo>
                  <a:pt x="1754438" y="1898345"/>
                  <a:pt x="1770718" y="1920488"/>
                  <a:pt x="1791588" y="1945532"/>
                </a:cubicBezTo>
                <a:cubicBezTo>
                  <a:pt x="1797459" y="1952578"/>
                  <a:pt x="1805956" y="1957357"/>
                  <a:pt x="1811043" y="1964988"/>
                </a:cubicBezTo>
                <a:cubicBezTo>
                  <a:pt x="1819087" y="1977054"/>
                  <a:pt x="1824014" y="1990928"/>
                  <a:pt x="1830499" y="2003898"/>
                </a:cubicBezTo>
                <a:cubicBezTo>
                  <a:pt x="1833741" y="2016868"/>
                  <a:pt x="1827199" y="2039803"/>
                  <a:pt x="1840226" y="2042809"/>
                </a:cubicBezTo>
                <a:cubicBezTo>
                  <a:pt x="1896489" y="2055793"/>
                  <a:pt x="1938480" y="2039241"/>
                  <a:pt x="1986141" y="2023353"/>
                </a:cubicBezTo>
                <a:cubicBezTo>
                  <a:pt x="2012081" y="2036323"/>
                  <a:pt x="2037191" y="2051109"/>
                  <a:pt x="2063962" y="2062264"/>
                </a:cubicBezTo>
                <a:cubicBezTo>
                  <a:pt x="2076303" y="2067406"/>
                  <a:pt x="2090915" y="2066013"/>
                  <a:pt x="2102873" y="2071992"/>
                </a:cubicBezTo>
                <a:cubicBezTo>
                  <a:pt x="2117374" y="2079243"/>
                  <a:pt x="2128814" y="2091447"/>
                  <a:pt x="2141784" y="2101175"/>
                </a:cubicBezTo>
                <a:cubicBezTo>
                  <a:pt x="2148269" y="2110903"/>
                  <a:pt x="2152110" y="2123055"/>
                  <a:pt x="2161239" y="2130358"/>
                </a:cubicBezTo>
                <a:cubicBezTo>
                  <a:pt x="2167580" y="2135431"/>
                  <a:pt x="2226794" y="2149178"/>
                  <a:pt x="2229333" y="2149813"/>
                </a:cubicBezTo>
                <a:cubicBezTo>
                  <a:pt x="2275874" y="2219626"/>
                  <a:pt x="2251709" y="2191645"/>
                  <a:pt x="2297426" y="2237362"/>
                </a:cubicBezTo>
                <a:cubicBezTo>
                  <a:pt x="2293626" y="2256361"/>
                  <a:pt x="2280587" y="2332021"/>
                  <a:pt x="2268243" y="2344366"/>
                </a:cubicBezTo>
                <a:lnTo>
                  <a:pt x="2248788" y="2363822"/>
                </a:lnTo>
                <a:cubicBezTo>
                  <a:pt x="2240462" y="2376279"/>
                  <a:pt x="2268549" y="2396408"/>
                  <a:pt x="2218289" y="2419106"/>
                </a:cubicBezTo>
                <a:cubicBezTo>
                  <a:pt x="2140843" y="2427404"/>
                  <a:pt x="2025051" y="2496766"/>
                  <a:pt x="1947230" y="2500009"/>
                </a:cubicBezTo>
                <a:cubicBezTo>
                  <a:pt x="1844174" y="2510358"/>
                  <a:pt x="1591923" y="2516403"/>
                  <a:pt x="1498209" y="2491114"/>
                </a:cubicBezTo>
                <a:cubicBezTo>
                  <a:pt x="1411371" y="2501633"/>
                  <a:pt x="1460734" y="2537290"/>
                  <a:pt x="1426201" y="2563122"/>
                </a:cubicBezTo>
                <a:cubicBezTo>
                  <a:pt x="1326736" y="2629434"/>
                  <a:pt x="1535518" y="2556883"/>
                  <a:pt x="1392754" y="2636196"/>
                </a:cubicBezTo>
                <a:cubicBezTo>
                  <a:pt x="1378581" y="2644070"/>
                  <a:pt x="1366813" y="2655651"/>
                  <a:pt x="1353843" y="2665379"/>
                </a:cubicBezTo>
                <a:cubicBezTo>
                  <a:pt x="1350601" y="2675107"/>
                  <a:pt x="1350268" y="2686359"/>
                  <a:pt x="1344116" y="2694562"/>
                </a:cubicBezTo>
                <a:cubicBezTo>
                  <a:pt x="1330359" y="2712905"/>
                  <a:pt x="1295477" y="2743200"/>
                  <a:pt x="1295477" y="2743200"/>
                </a:cubicBezTo>
                <a:cubicBezTo>
                  <a:pt x="1274612" y="2805799"/>
                  <a:pt x="1302107" y="2737810"/>
                  <a:pt x="1256567" y="2801566"/>
                </a:cubicBezTo>
                <a:cubicBezTo>
                  <a:pt x="1248138" y="2813366"/>
                  <a:pt x="1245540" y="2828677"/>
                  <a:pt x="1237111" y="2840477"/>
                </a:cubicBezTo>
                <a:cubicBezTo>
                  <a:pt x="1229115" y="2851671"/>
                  <a:pt x="1216639" y="2859013"/>
                  <a:pt x="1207928" y="2869660"/>
                </a:cubicBezTo>
                <a:cubicBezTo>
                  <a:pt x="1201680" y="2877296"/>
                  <a:pt x="1146876" y="2958999"/>
                  <a:pt x="1120379" y="2976664"/>
                </a:cubicBezTo>
                <a:cubicBezTo>
                  <a:pt x="1111847" y="2982352"/>
                  <a:pt x="1100924" y="2983149"/>
                  <a:pt x="1091196" y="2986392"/>
                </a:cubicBezTo>
                <a:cubicBezTo>
                  <a:pt x="1071741" y="3005847"/>
                  <a:pt x="1055723" y="3029496"/>
                  <a:pt x="1032830" y="3044758"/>
                </a:cubicBezTo>
                <a:cubicBezTo>
                  <a:pt x="1009731" y="3060157"/>
                  <a:pt x="985856" y="3075294"/>
                  <a:pt x="964737" y="3093396"/>
                </a:cubicBezTo>
                <a:cubicBezTo>
                  <a:pt x="954292" y="3102349"/>
                  <a:pt x="946560" y="3114325"/>
                  <a:pt x="935554" y="3122579"/>
                </a:cubicBezTo>
                <a:cubicBezTo>
                  <a:pt x="920428" y="3133923"/>
                  <a:pt x="902042" y="3140418"/>
                  <a:pt x="886916" y="3151762"/>
                </a:cubicBezTo>
                <a:cubicBezTo>
                  <a:pt x="849025" y="3180180"/>
                  <a:pt x="865739" y="3177174"/>
                  <a:pt x="838277" y="3210128"/>
                </a:cubicBezTo>
                <a:cubicBezTo>
                  <a:pt x="829470" y="3220696"/>
                  <a:pt x="817348" y="3228305"/>
                  <a:pt x="809094" y="3239311"/>
                </a:cubicBezTo>
                <a:cubicBezTo>
                  <a:pt x="743783" y="3326391"/>
                  <a:pt x="815082" y="3251780"/>
                  <a:pt x="750728" y="3326860"/>
                </a:cubicBezTo>
                <a:cubicBezTo>
                  <a:pt x="724910" y="3356981"/>
                  <a:pt x="719291" y="3350825"/>
                  <a:pt x="702090" y="3385226"/>
                </a:cubicBezTo>
                <a:cubicBezTo>
                  <a:pt x="697504" y="3394397"/>
                  <a:pt x="697449" y="3405506"/>
                  <a:pt x="692362" y="3414409"/>
                </a:cubicBezTo>
                <a:cubicBezTo>
                  <a:pt x="671386" y="3451116"/>
                  <a:pt x="624269" y="3521413"/>
                  <a:pt x="624269" y="3521413"/>
                </a:cubicBezTo>
                <a:cubicBezTo>
                  <a:pt x="591220" y="3653605"/>
                  <a:pt x="639871" y="3477547"/>
                  <a:pt x="595086" y="3589507"/>
                </a:cubicBezTo>
                <a:cubicBezTo>
                  <a:pt x="586319" y="3611425"/>
                  <a:pt x="585613" y="3636209"/>
                  <a:pt x="575630" y="3657600"/>
                </a:cubicBezTo>
                <a:cubicBezTo>
                  <a:pt x="562694" y="3685320"/>
                  <a:pt x="526992" y="3735422"/>
                  <a:pt x="526992" y="3735422"/>
                </a:cubicBezTo>
                <a:cubicBezTo>
                  <a:pt x="523749" y="3748392"/>
                  <a:pt x="520782" y="3761434"/>
                  <a:pt x="517264" y="3774332"/>
                </a:cubicBezTo>
                <a:cubicBezTo>
                  <a:pt x="511053" y="3797106"/>
                  <a:pt x="503117" y="3819424"/>
                  <a:pt x="497809" y="3842426"/>
                </a:cubicBezTo>
                <a:cubicBezTo>
                  <a:pt x="479307" y="3922603"/>
                  <a:pt x="503085" y="3878288"/>
                  <a:pt x="468626" y="3929975"/>
                </a:cubicBezTo>
                <a:cubicBezTo>
                  <a:pt x="448468" y="4050932"/>
                  <a:pt x="472477" y="3925583"/>
                  <a:pt x="439443" y="4046707"/>
                </a:cubicBezTo>
                <a:cubicBezTo>
                  <a:pt x="411259" y="4150047"/>
                  <a:pt x="451733" y="4040305"/>
                  <a:pt x="410260" y="4143983"/>
                </a:cubicBezTo>
                <a:cubicBezTo>
                  <a:pt x="413503" y="4179651"/>
                  <a:pt x="415546" y="4215449"/>
                  <a:pt x="419988" y="4250988"/>
                </a:cubicBezTo>
                <a:cubicBezTo>
                  <a:pt x="422039" y="4267394"/>
                  <a:pt x="426998" y="4283317"/>
                  <a:pt x="429716" y="4299626"/>
                </a:cubicBezTo>
                <a:cubicBezTo>
                  <a:pt x="439203" y="4356549"/>
                  <a:pt x="456345" y="4505000"/>
                  <a:pt x="458899" y="4533090"/>
                </a:cubicBezTo>
                <a:cubicBezTo>
                  <a:pt x="463605" y="4584858"/>
                  <a:pt x="463184" y="4637036"/>
                  <a:pt x="468626" y="4688732"/>
                </a:cubicBezTo>
                <a:cubicBezTo>
                  <a:pt x="469699" y="4698930"/>
                  <a:pt x="476343" y="4707860"/>
                  <a:pt x="478354" y="4717915"/>
                </a:cubicBezTo>
                <a:cubicBezTo>
                  <a:pt x="478880" y="4737721"/>
                  <a:pt x="116098" y="4926477"/>
                  <a:pt x="58049" y="5083402"/>
                </a:cubicBezTo>
                <a:cubicBezTo>
                  <a:pt x="0" y="5240327"/>
                  <a:pt x="115991" y="5627391"/>
                  <a:pt x="130057" y="5659466"/>
                </a:cubicBezTo>
                <a:cubicBezTo>
                  <a:pt x="214067" y="5791481"/>
                  <a:pt x="479737" y="5967564"/>
                  <a:pt x="562106" y="5875490"/>
                </a:cubicBezTo>
                <a:cubicBezTo>
                  <a:pt x="574075" y="5911397"/>
                  <a:pt x="822572" y="5910742"/>
                  <a:pt x="850138" y="5947497"/>
                </a:cubicBezTo>
                <a:cubicBezTo>
                  <a:pt x="889681" y="5850223"/>
                  <a:pt x="802965" y="5396258"/>
                  <a:pt x="799367" y="5291847"/>
                </a:cubicBezTo>
                <a:cubicBezTo>
                  <a:pt x="809935" y="5300654"/>
                  <a:pt x="817982" y="5312223"/>
                  <a:pt x="828550" y="5321030"/>
                </a:cubicBezTo>
                <a:cubicBezTo>
                  <a:pt x="837531" y="5328514"/>
                  <a:pt x="848752" y="5333001"/>
                  <a:pt x="857733" y="5340485"/>
                </a:cubicBezTo>
                <a:cubicBezTo>
                  <a:pt x="868301" y="5349292"/>
                  <a:pt x="875470" y="5362037"/>
                  <a:pt x="886916" y="5369668"/>
                </a:cubicBezTo>
                <a:cubicBezTo>
                  <a:pt x="895448" y="5375356"/>
                  <a:pt x="906928" y="5374810"/>
                  <a:pt x="916099" y="5379396"/>
                </a:cubicBezTo>
                <a:cubicBezTo>
                  <a:pt x="926556" y="5384624"/>
                  <a:pt x="935769" y="5392056"/>
                  <a:pt x="945282" y="5398851"/>
                </a:cubicBezTo>
                <a:cubicBezTo>
                  <a:pt x="958475" y="5408274"/>
                  <a:pt x="969227" y="5421798"/>
                  <a:pt x="984192" y="5428034"/>
                </a:cubicBezTo>
                <a:cubicBezTo>
                  <a:pt x="1008874" y="5438318"/>
                  <a:pt x="1036646" y="5439034"/>
                  <a:pt x="1062013" y="5447490"/>
                </a:cubicBezTo>
                <a:cubicBezTo>
                  <a:pt x="1075770" y="5452076"/>
                  <a:pt x="1087595" y="5461233"/>
                  <a:pt x="1100924" y="5466945"/>
                </a:cubicBezTo>
                <a:cubicBezTo>
                  <a:pt x="1139965" y="5483677"/>
                  <a:pt x="1206760" y="5490610"/>
                  <a:pt x="1237111" y="5496128"/>
                </a:cubicBezTo>
                <a:cubicBezTo>
                  <a:pt x="1296251" y="5535554"/>
                  <a:pt x="1233416" y="5498390"/>
                  <a:pt x="1305205" y="5525311"/>
                </a:cubicBezTo>
                <a:cubicBezTo>
                  <a:pt x="1397261" y="5559832"/>
                  <a:pt x="1286164" y="5533175"/>
                  <a:pt x="1392754" y="5554494"/>
                </a:cubicBezTo>
                <a:cubicBezTo>
                  <a:pt x="1405724" y="5560979"/>
                  <a:pt x="1418279" y="5568372"/>
                  <a:pt x="1431664" y="5573949"/>
                </a:cubicBezTo>
                <a:cubicBezTo>
                  <a:pt x="1457238" y="5584605"/>
                  <a:pt x="1483203" y="5594371"/>
                  <a:pt x="1509486" y="5603132"/>
                </a:cubicBezTo>
                <a:cubicBezTo>
                  <a:pt x="1544199" y="5614703"/>
                  <a:pt x="1580863" y="5623409"/>
                  <a:pt x="1616490" y="5632315"/>
                </a:cubicBezTo>
                <a:cubicBezTo>
                  <a:pt x="1629460" y="5645285"/>
                  <a:pt x="1638281" y="5664641"/>
                  <a:pt x="1655401" y="5671226"/>
                </a:cubicBezTo>
                <a:cubicBezTo>
                  <a:pt x="1682806" y="5681766"/>
                  <a:pt x="1714090" y="5675542"/>
                  <a:pt x="1742950" y="5680953"/>
                </a:cubicBezTo>
                <a:cubicBezTo>
                  <a:pt x="1766152" y="5685303"/>
                  <a:pt x="1788269" y="5694198"/>
                  <a:pt x="1811043" y="5700409"/>
                </a:cubicBezTo>
                <a:cubicBezTo>
                  <a:pt x="1906312" y="5726392"/>
                  <a:pt x="1887815" y="5710572"/>
                  <a:pt x="2054235" y="5729592"/>
                </a:cubicBezTo>
                <a:cubicBezTo>
                  <a:pt x="2099795" y="5734799"/>
                  <a:pt x="2145141" y="5741802"/>
                  <a:pt x="2190422" y="5749047"/>
                </a:cubicBezTo>
                <a:cubicBezTo>
                  <a:pt x="2226219" y="5754775"/>
                  <a:pt x="2261353" y="5764895"/>
                  <a:pt x="2297426" y="5768502"/>
                </a:cubicBezTo>
                <a:cubicBezTo>
                  <a:pt x="2358814" y="5774641"/>
                  <a:pt x="2420643" y="5774987"/>
                  <a:pt x="2482252" y="5778230"/>
                </a:cubicBezTo>
                <a:cubicBezTo>
                  <a:pt x="2578134" y="5802202"/>
                  <a:pt x="2507875" y="5786482"/>
                  <a:pt x="2696260" y="5807413"/>
                </a:cubicBezTo>
                <a:lnTo>
                  <a:pt x="2696260" y="5807413"/>
                </a:lnTo>
                <a:lnTo>
                  <a:pt x="2744899" y="5817141"/>
                </a:lnTo>
                <a:lnTo>
                  <a:pt x="3717664" y="5797685"/>
                </a:lnTo>
                <a:cubicBezTo>
                  <a:pt x="3805706" y="5795193"/>
                  <a:pt x="3747087" y="5789707"/>
                  <a:pt x="3814941" y="5768502"/>
                </a:cubicBezTo>
                <a:cubicBezTo>
                  <a:pt x="3853223" y="5756539"/>
                  <a:pt x="3895799" y="5757256"/>
                  <a:pt x="3931673" y="5739319"/>
                </a:cubicBezTo>
                <a:cubicBezTo>
                  <a:pt x="3988226" y="5711043"/>
                  <a:pt x="3956280" y="5722248"/>
                  <a:pt x="4028950" y="5710136"/>
                </a:cubicBezTo>
                <a:cubicBezTo>
                  <a:pt x="4045163" y="5703651"/>
                  <a:pt x="4060798" y="5695478"/>
                  <a:pt x="4077588" y="5690681"/>
                </a:cubicBezTo>
                <a:cubicBezTo>
                  <a:pt x="4093943" y="5686008"/>
                  <a:pt x="4173810" y="5670569"/>
                  <a:pt x="4204047" y="5661498"/>
                </a:cubicBezTo>
                <a:cubicBezTo>
                  <a:pt x="4379067" y="5608992"/>
                  <a:pt x="4171311" y="5671343"/>
                  <a:pt x="4301324" y="5622588"/>
                </a:cubicBezTo>
                <a:cubicBezTo>
                  <a:pt x="4313842" y="5617894"/>
                  <a:pt x="4327265" y="5616103"/>
                  <a:pt x="4340235" y="5612860"/>
                </a:cubicBezTo>
                <a:cubicBezTo>
                  <a:pt x="4357494" y="5561080"/>
                  <a:pt x="4337058" y="5602483"/>
                  <a:pt x="4379145" y="5564222"/>
                </a:cubicBezTo>
                <a:cubicBezTo>
                  <a:pt x="4497517" y="5456611"/>
                  <a:pt x="4416154" y="5513608"/>
                  <a:pt x="4486150" y="5466945"/>
                </a:cubicBezTo>
                <a:cubicBezTo>
                  <a:pt x="4547477" y="5364734"/>
                  <a:pt x="4483725" y="5462073"/>
                  <a:pt x="4544516" y="5389124"/>
                </a:cubicBezTo>
                <a:cubicBezTo>
                  <a:pt x="4552000" y="5380143"/>
                  <a:pt x="4557176" y="5369455"/>
                  <a:pt x="4563971" y="5359941"/>
                </a:cubicBezTo>
                <a:cubicBezTo>
                  <a:pt x="4573394" y="5346748"/>
                  <a:pt x="4582603" y="5333340"/>
                  <a:pt x="4593154" y="5321030"/>
                </a:cubicBezTo>
                <a:cubicBezTo>
                  <a:pt x="4602107" y="5310585"/>
                  <a:pt x="4612609" y="5301575"/>
                  <a:pt x="4622337" y="5291847"/>
                </a:cubicBezTo>
                <a:cubicBezTo>
                  <a:pt x="4639866" y="5204196"/>
                  <a:pt x="4617611" y="5279103"/>
                  <a:pt x="4661247" y="5204298"/>
                </a:cubicBezTo>
                <a:cubicBezTo>
                  <a:pt x="4675860" y="5179247"/>
                  <a:pt x="4693124" y="5154613"/>
                  <a:pt x="4700158" y="5126477"/>
                </a:cubicBezTo>
                <a:cubicBezTo>
                  <a:pt x="4703401" y="5113507"/>
                  <a:pt x="4703253" y="5099174"/>
                  <a:pt x="4709886" y="5087566"/>
                </a:cubicBezTo>
                <a:cubicBezTo>
                  <a:pt x="4716711" y="5075622"/>
                  <a:pt x="4729341" y="5068111"/>
                  <a:pt x="4739069" y="5058383"/>
                </a:cubicBezTo>
                <a:cubicBezTo>
                  <a:pt x="4742311" y="5045413"/>
                  <a:pt x="4742817" y="5031431"/>
                  <a:pt x="4748796" y="5019473"/>
                </a:cubicBezTo>
                <a:cubicBezTo>
                  <a:pt x="4752898" y="5011270"/>
                  <a:pt x="4764150" y="5008220"/>
                  <a:pt x="4768252" y="5000017"/>
                </a:cubicBezTo>
                <a:cubicBezTo>
                  <a:pt x="4774231" y="4988059"/>
                  <a:pt x="4772000" y="4973065"/>
                  <a:pt x="4777979" y="4961107"/>
                </a:cubicBezTo>
                <a:cubicBezTo>
                  <a:pt x="4782081" y="4952904"/>
                  <a:pt x="4791932" y="4948988"/>
                  <a:pt x="4797435" y="4941651"/>
                </a:cubicBezTo>
                <a:cubicBezTo>
                  <a:pt x="4811464" y="4922945"/>
                  <a:pt x="4823375" y="4902740"/>
                  <a:pt x="4836345" y="4883285"/>
                </a:cubicBezTo>
                <a:lnTo>
                  <a:pt x="4855801" y="4854102"/>
                </a:lnTo>
                <a:cubicBezTo>
                  <a:pt x="4859043" y="4834647"/>
                  <a:pt x="4859860" y="4814628"/>
                  <a:pt x="4865528" y="4795736"/>
                </a:cubicBezTo>
                <a:cubicBezTo>
                  <a:pt x="4869695" y="4781847"/>
                  <a:pt x="4879094" y="4770077"/>
                  <a:pt x="4884984" y="4756826"/>
                </a:cubicBezTo>
                <a:cubicBezTo>
                  <a:pt x="4892076" y="4740869"/>
                  <a:pt x="4897954" y="4724401"/>
                  <a:pt x="4904439" y="4708188"/>
                </a:cubicBezTo>
                <a:cubicBezTo>
                  <a:pt x="4907682" y="4685490"/>
                  <a:pt x="4908134" y="4662215"/>
                  <a:pt x="4914167" y="4640094"/>
                </a:cubicBezTo>
                <a:cubicBezTo>
                  <a:pt x="4917982" y="4626104"/>
                  <a:pt x="4929886" y="4615195"/>
                  <a:pt x="4933622" y="4601183"/>
                </a:cubicBezTo>
                <a:cubicBezTo>
                  <a:pt x="4942963" y="4566154"/>
                  <a:pt x="4946592" y="4529847"/>
                  <a:pt x="4953077" y="4494179"/>
                </a:cubicBezTo>
                <a:cubicBezTo>
                  <a:pt x="4949835" y="4380690"/>
                  <a:pt x="4949020" y="4267105"/>
                  <a:pt x="4943350" y="4153711"/>
                </a:cubicBezTo>
                <a:cubicBezTo>
                  <a:pt x="4942524" y="4137198"/>
                  <a:pt x="4937209" y="4121213"/>
                  <a:pt x="4933622" y="4105073"/>
                </a:cubicBezTo>
                <a:cubicBezTo>
                  <a:pt x="4921446" y="4050283"/>
                  <a:pt x="4928092" y="4083395"/>
                  <a:pt x="4914167" y="4036979"/>
                </a:cubicBezTo>
                <a:cubicBezTo>
                  <a:pt x="4889440" y="3954555"/>
                  <a:pt x="4908825" y="3990057"/>
                  <a:pt x="4875256" y="3939702"/>
                </a:cubicBezTo>
                <a:cubicBezTo>
                  <a:pt x="4857153" y="3686266"/>
                  <a:pt x="4856988" y="3757714"/>
                  <a:pt x="4884984" y="3365771"/>
                </a:cubicBezTo>
                <a:cubicBezTo>
                  <a:pt x="4891415" y="3275734"/>
                  <a:pt x="4894473" y="3278698"/>
                  <a:pt x="4923894" y="3219856"/>
                </a:cubicBezTo>
                <a:cubicBezTo>
                  <a:pt x="4927137" y="3190673"/>
                  <a:pt x="4930124" y="3161460"/>
                  <a:pt x="4933622" y="3132307"/>
                </a:cubicBezTo>
                <a:cubicBezTo>
                  <a:pt x="4939851" y="3080395"/>
                  <a:pt x="4947084" y="3028604"/>
                  <a:pt x="4953077" y="2976664"/>
                </a:cubicBezTo>
                <a:cubicBezTo>
                  <a:pt x="4956812" y="2944292"/>
                  <a:pt x="4959562" y="2911813"/>
                  <a:pt x="4962805" y="2879388"/>
                </a:cubicBezTo>
                <a:cubicBezTo>
                  <a:pt x="4959562" y="2671864"/>
                  <a:pt x="4958840" y="2464286"/>
                  <a:pt x="4953077" y="2256817"/>
                </a:cubicBezTo>
                <a:cubicBezTo>
                  <a:pt x="4952351" y="2230685"/>
                  <a:pt x="4944231" y="2205123"/>
                  <a:pt x="4943350" y="2178996"/>
                </a:cubicBezTo>
                <a:cubicBezTo>
                  <a:pt x="4934499" y="1916418"/>
                  <a:pt x="4932845" y="1653630"/>
                  <a:pt x="4923894" y="1391056"/>
                </a:cubicBezTo>
                <a:cubicBezTo>
                  <a:pt x="4923191" y="1370435"/>
                  <a:pt x="4907774" y="1287944"/>
                  <a:pt x="4904439" y="1264596"/>
                </a:cubicBezTo>
                <a:cubicBezTo>
                  <a:pt x="4881027" y="1100712"/>
                  <a:pt x="4901045" y="1166863"/>
                  <a:pt x="4875256" y="1089498"/>
                </a:cubicBezTo>
                <a:cubicBezTo>
                  <a:pt x="4868771" y="1037617"/>
                  <a:pt x="4861181" y="985863"/>
                  <a:pt x="4855801" y="933856"/>
                </a:cubicBezTo>
                <a:cubicBezTo>
                  <a:pt x="4851451" y="891803"/>
                  <a:pt x="4853023" y="849099"/>
                  <a:pt x="4846073" y="807396"/>
                </a:cubicBezTo>
                <a:cubicBezTo>
                  <a:pt x="4843202" y="790172"/>
                  <a:pt x="4832140" y="775323"/>
                  <a:pt x="4826618" y="758758"/>
                </a:cubicBezTo>
                <a:cubicBezTo>
                  <a:pt x="4819153" y="736363"/>
                  <a:pt x="4812470" y="713666"/>
                  <a:pt x="4807162" y="690664"/>
                </a:cubicBezTo>
                <a:cubicBezTo>
                  <a:pt x="4802727" y="671445"/>
                  <a:pt x="4801303" y="651639"/>
                  <a:pt x="4797435" y="632298"/>
                </a:cubicBezTo>
                <a:cubicBezTo>
                  <a:pt x="4794813" y="619188"/>
                  <a:pt x="4790508" y="606460"/>
                  <a:pt x="4787707" y="593388"/>
                </a:cubicBezTo>
                <a:cubicBezTo>
                  <a:pt x="4780778" y="561054"/>
                  <a:pt x="4774737" y="528537"/>
                  <a:pt x="4768252" y="496111"/>
                </a:cubicBezTo>
                <a:cubicBezTo>
                  <a:pt x="4771494" y="447473"/>
                  <a:pt x="4780541" y="398875"/>
                  <a:pt x="4777979" y="350196"/>
                </a:cubicBezTo>
                <a:cubicBezTo>
                  <a:pt x="4777217" y="335715"/>
                  <a:pt x="4767427" y="322732"/>
                  <a:pt x="4758524" y="311285"/>
                </a:cubicBezTo>
                <a:cubicBezTo>
                  <a:pt x="4744448" y="293187"/>
                  <a:pt x="4709886" y="262647"/>
                  <a:pt x="4709886" y="26264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4184374" y="2196548"/>
            <a:ext cx="1534937" cy="1332601"/>
          </a:xfrm>
          <a:custGeom>
            <a:avLst/>
            <a:gdLst>
              <a:gd name="connsiteX0" fmla="*/ 59635 w 1534937"/>
              <a:gd name="connsiteY0" fmla="*/ 178904 h 1332601"/>
              <a:gd name="connsiteX1" fmla="*/ 39756 w 1534937"/>
              <a:gd name="connsiteY1" fmla="*/ 218661 h 1332601"/>
              <a:gd name="connsiteX2" fmla="*/ 19878 w 1534937"/>
              <a:gd name="connsiteY2" fmla="*/ 318052 h 1332601"/>
              <a:gd name="connsiteX3" fmla="*/ 0 w 1534937"/>
              <a:gd name="connsiteY3" fmla="*/ 387626 h 1332601"/>
              <a:gd name="connsiteX4" fmla="*/ 19878 w 1534937"/>
              <a:gd name="connsiteY4" fmla="*/ 685800 h 1332601"/>
              <a:gd name="connsiteX5" fmla="*/ 29817 w 1534937"/>
              <a:gd name="connsiteY5" fmla="*/ 715617 h 1332601"/>
              <a:gd name="connsiteX6" fmla="*/ 59635 w 1534937"/>
              <a:gd name="connsiteY6" fmla="*/ 735495 h 1332601"/>
              <a:gd name="connsiteX7" fmla="*/ 69574 w 1534937"/>
              <a:gd name="connsiteY7" fmla="*/ 765313 h 1332601"/>
              <a:gd name="connsiteX8" fmla="*/ 89452 w 1534937"/>
              <a:gd name="connsiteY8" fmla="*/ 815009 h 1332601"/>
              <a:gd name="connsiteX9" fmla="*/ 99391 w 1534937"/>
              <a:gd name="connsiteY9" fmla="*/ 854765 h 1332601"/>
              <a:gd name="connsiteX10" fmla="*/ 129209 w 1534937"/>
              <a:gd name="connsiteY10" fmla="*/ 884582 h 1332601"/>
              <a:gd name="connsiteX11" fmla="*/ 159026 w 1534937"/>
              <a:gd name="connsiteY11" fmla="*/ 954156 h 1332601"/>
              <a:gd name="connsiteX12" fmla="*/ 178904 w 1534937"/>
              <a:gd name="connsiteY12" fmla="*/ 974035 h 1332601"/>
              <a:gd name="connsiteX13" fmla="*/ 188843 w 1534937"/>
              <a:gd name="connsiteY13" fmla="*/ 1013791 h 1332601"/>
              <a:gd name="connsiteX14" fmla="*/ 238539 w 1534937"/>
              <a:gd name="connsiteY14" fmla="*/ 1043609 h 1332601"/>
              <a:gd name="connsiteX15" fmla="*/ 268356 w 1534937"/>
              <a:gd name="connsiteY15" fmla="*/ 1073426 h 1332601"/>
              <a:gd name="connsiteX16" fmla="*/ 337930 w 1534937"/>
              <a:gd name="connsiteY16" fmla="*/ 1113182 h 1332601"/>
              <a:gd name="connsiteX17" fmla="*/ 357809 w 1534937"/>
              <a:gd name="connsiteY17" fmla="*/ 1143000 h 1332601"/>
              <a:gd name="connsiteX18" fmla="*/ 417443 w 1534937"/>
              <a:gd name="connsiteY18" fmla="*/ 1162878 h 1332601"/>
              <a:gd name="connsiteX19" fmla="*/ 477078 w 1534937"/>
              <a:gd name="connsiteY19" fmla="*/ 1192695 h 1332601"/>
              <a:gd name="connsiteX20" fmla="*/ 546652 w 1534937"/>
              <a:gd name="connsiteY20" fmla="*/ 1222513 h 1332601"/>
              <a:gd name="connsiteX21" fmla="*/ 576469 w 1534937"/>
              <a:gd name="connsiteY21" fmla="*/ 1242391 h 1332601"/>
              <a:gd name="connsiteX22" fmla="*/ 606287 w 1534937"/>
              <a:gd name="connsiteY22" fmla="*/ 1252330 h 1332601"/>
              <a:gd name="connsiteX23" fmla="*/ 705678 w 1534937"/>
              <a:gd name="connsiteY23" fmla="*/ 1282148 h 1332601"/>
              <a:gd name="connsiteX24" fmla="*/ 745435 w 1534937"/>
              <a:gd name="connsiteY24" fmla="*/ 1311965 h 1332601"/>
              <a:gd name="connsiteX25" fmla="*/ 884583 w 1534937"/>
              <a:gd name="connsiteY25" fmla="*/ 1331843 h 1332601"/>
              <a:gd name="connsiteX26" fmla="*/ 924339 w 1534937"/>
              <a:gd name="connsiteY26" fmla="*/ 1321904 h 1332601"/>
              <a:gd name="connsiteX27" fmla="*/ 1043609 w 1534937"/>
              <a:gd name="connsiteY27" fmla="*/ 1311965 h 1332601"/>
              <a:gd name="connsiteX28" fmla="*/ 1073426 w 1534937"/>
              <a:gd name="connsiteY28" fmla="*/ 1282148 h 1332601"/>
              <a:gd name="connsiteX29" fmla="*/ 1113183 w 1534937"/>
              <a:gd name="connsiteY29" fmla="*/ 1262269 h 1332601"/>
              <a:gd name="connsiteX30" fmla="*/ 1182756 w 1534937"/>
              <a:gd name="connsiteY30" fmla="*/ 1242391 h 1332601"/>
              <a:gd name="connsiteX31" fmla="*/ 1242391 w 1534937"/>
              <a:gd name="connsiteY31" fmla="*/ 1212574 h 1332601"/>
              <a:gd name="connsiteX32" fmla="*/ 1272209 w 1534937"/>
              <a:gd name="connsiteY32" fmla="*/ 1192695 h 1332601"/>
              <a:gd name="connsiteX33" fmla="*/ 1321904 w 1534937"/>
              <a:gd name="connsiteY33" fmla="*/ 1182756 h 1332601"/>
              <a:gd name="connsiteX34" fmla="*/ 1361661 w 1534937"/>
              <a:gd name="connsiteY34" fmla="*/ 1172817 h 1332601"/>
              <a:gd name="connsiteX35" fmla="*/ 1401417 w 1534937"/>
              <a:gd name="connsiteY35" fmla="*/ 1152939 h 1332601"/>
              <a:gd name="connsiteX36" fmla="*/ 1431235 w 1534937"/>
              <a:gd name="connsiteY36" fmla="*/ 1143000 h 1332601"/>
              <a:gd name="connsiteX37" fmla="*/ 1470991 w 1534937"/>
              <a:gd name="connsiteY37" fmla="*/ 1123122 h 1332601"/>
              <a:gd name="connsiteX38" fmla="*/ 1530626 w 1534937"/>
              <a:gd name="connsiteY38" fmla="*/ 1013791 h 1332601"/>
              <a:gd name="connsiteX39" fmla="*/ 1510748 w 1534937"/>
              <a:gd name="connsiteY39" fmla="*/ 854765 h 1332601"/>
              <a:gd name="connsiteX40" fmla="*/ 1490869 w 1534937"/>
              <a:gd name="connsiteY40" fmla="*/ 824948 h 1332601"/>
              <a:gd name="connsiteX41" fmla="*/ 1461052 w 1534937"/>
              <a:gd name="connsiteY41" fmla="*/ 795130 h 1332601"/>
              <a:gd name="connsiteX42" fmla="*/ 1431235 w 1534937"/>
              <a:gd name="connsiteY42" fmla="*/ 785191 h 1332601"/>
              <a:gd name="connsiteX43" fmla="*/ 1272209 w 1534937"/>
              <a:gd name="connsiteY43" fmla="*/ 775252 h 1332601"/>
              <a:gd name="connsiteX44" fmla="*/ 1222513 w 1534937"/>
              <a:gd name="connsiteY44" fmla="*/ 725556 h 1332601"/>
              <a:gd name="connsiteX45" fmla="*/ 1192696 w 1534937"/>
              <a:gd name="connsiteY45" fmla="*/ 685800 h 1332601"/>
              <a:gd name="connsiteX46" fmla="*/ 1152939 w 1534937"/>
              <a:gd name="connsiteY46" fmla="*/ 646043 h 1332601"/>
              <a:gd name="connsiteX47" fmla="*/ 1143000 w 1534937"/>
              <a:gd name="connsiteY47" fmla="*/ 606287 h 1332601"/>
              <a:gd name="connsiteX48" fmla="*/ 1113183 w 1534937"/>
              <a:gd name="connsiteY48" fmla="*/ 337930 h 1332601"/>
              <a:gd name="connsiteX49" fmla="*/ 1083365 w 1534937"/>
              <a:gd name="connsiteY49" fmla="*/ 318052 h 1332601"/>
              <a:gd name="connsiteX50" fmla="*/ 1023730 w 1534937"/>
              <a:gd name="connsiteY50" fmla="*/ 238539 h 1332601"/>
              <a:gd name="connsiteX51" fmla="*/ 964096 w 1534937"/>
              <a:gd name="connsiteY51" fmla="*/ 178904 h 1332601"/>
              <a:gd name="connsiteX52" fmla="*/ 904461 w 1534937"/>
              <a:gd name="connsiteY52" fmla="*/ 119269 h 1332601"/>
              <a:gd name="connsiteX53" fmla="*/ 874643 w 1534937"/>
              <a:gd name="connsiteY53" fmla="*/ 99391 h 1332601"/>
              <a:gd name="connsiteX54" fmla="*/ 824948 w 1534937"/>
              <a:gd name="connsiteY54" fmla="*/ 89452 h 1332601"/>
              <a:gd name="connsiteX55" fmla="*/ 735496 w 1534937"/>
              <a:gd name="connsiteY55" fmla="*/ 39756 h 1332601"/>
              <a:gd name="connsiteX56" fmla="*/ 695739 w 1534937"/>
              <a:gd name="connsiteY56" fmla="*/ 29817 h 1332601"/>
              <a:gd name="connsiteX57" fmla="*/ 606287 w 1534937"/>
              <a:gd name="connsiteY57" fmla="*/ 0 h 1332601"/>
              <a:gd name="connsiteX58" fmla="*/ 357809 w 1534937"/>
              <a:gd name="connsiteY58" fmla="*/ 9939 h 1332601"/>
              <a:gd name="connsiteX59" fmla="*/ 318052 w 1534937"/>
              <a:gd name="connsiteY59" fmla="*/ 19878 h 1332601"/>
              <a:gd name="connsiteX60" fmla="*/ 268356 w 1534937"/>
              <a:gd name="connsiteY60" fmla="*/ 39756 h 1332601"/>
              <a:gd name="connsiteX61" fmla="*/ 238539 w 1534937"/>
              <a:gd name="connsiteY61" fmla="*/ 49695 h 1332601"/>
              <a:gd name="connsiteX62" fmla="*/ 188843 w 1534937"/>
              <a:gd name="connsiteY62" fmla="*/ 99391 h 1332601"/>
              <a:gd name="connsiteX63" fmla="*/ 159026 w 1534937"/>
              <a:gd name="connsiteY63" fmla="*/ 129209 h 1332601"/>
              <a:gd name="connsiteX64" fmla="*/ 129209 w 1534937"/>
              <a:gd name="connsiteY64" fmla="*/ 149087 h 1332601"/>
              <a:gd name="connsiteX65" fmla="*/ 59635 w 1534937"/>
              <a:gd name="connsiteY65" fmla="*/ 178904 h 133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34937" h="1332601">
                <a:moveTo>
                  <a:pt x="59635" y="178904"/>
                </a:moveTo>
                <a:cubicBezTo>
                  <a:pt x="44726" y="190500"/>
                  <a:pt x="43826" y="204414"/>
                  <a:pt x="39756" y="218661"/>
                </a:cubicBezTo>
                <a:cubicBezTo>
                  <a:pt x="30474" y="251147"/>
                  <a:pt x="29160" y="285566"/>
                  <a:pt x="19878" y="318052"/>
                </a:cubicBezTo>
                <a:lnTo>
                  <a:pt x="0" y="387626"/>
                </a:lnTo>
                <a:cubicBezTo>
                  <a:pt x="6626" y="487017"/>
                  <a:pt x="10860" y="586597"/>
                  <a:pt x="19878" y="685800"/>
                </a:cubicBezTo>
                <a:cubicBezTo>
                  <a:pt x="20826" y="696234"/>
                  <a:pt x="23272" y="707436"/>
                  <a:pt x="29817" y="715617"/>
                </a:cubicBezTo>
                <a:cubicBezTo>
                  <a:pt x="37279" y="724945"/>
                  <a:pt x="49696" y="728869"/>
                  <a:pt x="59635" y="735495"/>
                </a:cubicBezTo>
                <a:cubicBezTo>
                  <a:pt x="62948" y="745434"/>
                  <a:pt x="65895" y="755503"/>
                  <a:pt x="69574" y="765313"/>
                </a:cubicBezTo>
                <a:cubicBezTo>
                  <a:pt x="75838" y="782018"/>
                  <a:pt x="83810" y="798083"/>
                  <a:pt x="89452" y="815009"/>
                </a:cubicBezTo>
                <a:cubicBezTo>
                  <a:pt x="93772" y="827968"/>
                  <a:pt x="92614" y="842905"/>
                  <a:pt x="99391" y="854765"/>
                </a:cubicBezTo>
                <a:cubicBezTo>
                  <a:pt x="106365" y="866969"/>
                  <a:pt x="119270" y="874643"/>
                  <a:pt x="129209" y="884582"/>
                </a:cubicBezTo>
                <a:cubicBezTo>
                  <a:pt x="138044" y="911088"/>
                  <a:pt x="142650" y="929591"/>
                  <a:pt x="159026" y="954156"/>
                </a:cubicBezTo>
                <a:cubicBezTo>
                  <a:pt x="164224" y="961953"/>
                  <a:pt x="172278" y="967409"/>
                  <a:pt x="178904" y="974035"/>
                </a:cubicBezTo>
                <a:cubicBezTo>
                  <a:pt x="182217" y="987287"/>
                  <a:pt x="179953" y="1003420"/>
                  <a:pt x="188843" y="1013791"/>
                </a:cubicBezTo>
                <a:cubicBezTo>
                  <a:pt x="201415" y="1028459"/>
                  <a:pt x="223084" y="1032018"/>
                  <a:pt x="238539" y="1043609"/>
                </a:cubicBezTo>
                <a:cubicBezTo>
                  <a:pt x="249784" y="1052043"/>
                  <a:pt x="257684" y="1064279"/>
                  <a:pt x="268356" y="1073426"/>
                </a:cubicBezTo>
                <a:cubicBezTo>
                  <a:pt x="306647" y="1106246"/>
                  <a:pt x="298626" y="1100081"/>
                  <a:pt x="337930" y="1113182"/>
                </a:cubicBezTo>
                <a:cubicBezTo>
                  <a:pt x="344556" y="1123121"/>
                  <a:pt x="347679" y="1136669"/>
                  <a:pt x="357809" y="1143000"/>
                </a:cubicBezTo>
                <a:cubicBezTo>
                  <a:pt x="375577" y="1154105"/>
                  <a:pt x="417443" y="1162878"/>
                  <a:pt x="417443" y="1162878"/>
                </a:cubicBezTo>
                <a:cubicBezTo>
                  <a:pt x="457455" y="1202888"/>
                  <a:pt x="412964" y="1165217"/>
                  <a:pt x="477078" y="1192695"/>
                </a:cubicBezTo>
                <a:cubicBezTo>
                  <a:pt x="573171" y="1233879"/>
                  <a:pt x="432518" y="1193979"/>
                  <a:pt x="546652" y="1222513"/>
                </a:cubicBezTo>
                <a:cubicBezTo>
                  <a:pt x="556591" y="1229139"/>
                  <a:pt x="565785" y="1237049"/>
                  <a:pt x="576469" y="1242391"/>
                </a:cubicBezTo>
                <a:cubicBezTo>
                  <a:pt x="585840" y="1247076"/>
                  <a:pt x="596477" y="1248651"/>
                  <a:pt x="606287" y="1252330"/>
                </a:cubicBezTo>
                <a:cubicBezTo>
                  <a:pt x="681011" y="1280352"/>
                  <a:pt x="629641" y="1266941"/>
                  <a:pt x="705678" y="1282148"/>
                </a:cubicBezTo>
                <a:cubicBezTo>
                  <a:pt x="718930" y="1292087"/>
                  <a:pt x="729474" y="1307531"/>
                  <a:pt x="745435" y="1311965"/>
                </a:cubicBezTo>
                <a:cubicBezTo>
                  <a:pt x="790579" y="1324505"/>
                  <a:pt x="837802" y="1329244"/>
                  <a:pt x="884583" y="1331843"/>
                </a:cubicBezTo>
                <a:cubicBezTo>
                  <a:pt x="898222" y="1332601"/>
                  <a:pt x="910785" y="1323598"/>
                  <a:pt x="924339" y="1321904"/>
                </a:cubicBezTo>
                <a:cubicBezTo>
                  <a:pt x="963925" y="1316956"/>
                  <a:pt x="1003852" y="1315278"/>
                  <a:pt x="1043609" y="1311965"/>
                </a:cubicBezTo>
                <a:cubicBezTo>
                  <a:pt x="1053548" y="1302026"/>
                  <a:pt x="1061988" y="1290318"/>
                  <a:pt x="1073426" y="1282148"/>
                </a:cubicBezTo>
                <a:cubicBezTo>
                  <a:pt x="1085483" y="1273536"/>
                  <a:pt x="1099564" y="1268106"/>
                  <a:pt x="1113183" y="1262269"/>
                </a:cubicBezTo>
                <a:cubicBezTo>
                  <a:pt x="1133144" y="1253714"/>
                  <a:pt x="1162583" y="1247434"/>
                  <a:pt x="1182756" y="1242391"/>
                </a:cubicBezTo>
                <a:cubicBezTo>
                  <a:pt x="1222768" y="1202381"/>
                  <a:pt x="1178277" y="1240052"/>
                  <a:pt x="1242391" y="1212574"/>
                </a:cubicBezTo>
                <a:cubicBezTo>
                  <a:pt x="1253371" y="1207868"/>
                  <a:pt x="1261024" y="1196889"/>
                  <a:pt x="1272209" y="1192695"/>
                </a:cubicBezTo>
                <a:cubicBezTo>
                  <a:pt x="1288026" y="1186763"/>
                  <a:pt x="1305413" y="1186421"/>
                  <a:pt x="1321904" y="1182756"/>
                </a:cubicBezTo>
                <a:cubicBezTo>
                  <a:pt x="1335239" y="1179793"/>
                  <a:pt x="1348409" y="1176130"/>
                  <a:pt x="1361661" y="1172817"/>
                </a:cubicBezTo>
                <a:cubicBezTo>
                  <a:pt x="1374913" y="1166191"/>
                  <a:pt x="1387799" y="1158775"/>
                  <a:pt x="1401417" y="1152939"/>
                </a:cubicBezTo>
                <a:cubicBezTo>
                  <a:pt x="1411047" y="1148812"/>
                  <a:pt x="1421605" y="1147127"/>
                  <a:pt x="1431235" y="1143000"/>
                </a:cubicBezTo>
                <a:cubicBezTo>
                  <a:pt x="1444853" y="1137164"/>
                  <a:pt x="1457739" y="1129748"/>
                  <a:pt x="1470991" y="1123122"/>
                </a:cubicBezTo>
                <a:cubicBezTo>
                  <a:pt x="1534937" y="1059176"/>
                  <a:pt x="1516836" y="1096534"/>
                  <a:pt x="1530626" y="1013791"/>
                </a:cubicBezTo>
                <a:cubicBezTo>
                  <a:pt x="1524000" y="960782"/>
                  <a:pt x="1521753" y="907040"/>
                  <a:pt x="1510748" y="854765"/>
                </a:cubicBezTo>
                <a:cubicBezTo>
                  <a:pt x="1508287" y="843076"/>
                  <a:pt x="1498516" y="834125"/>
                  <a:pt x="1490869" y="824948"/>
                </a:cubicBezTo>
                <a:cubicBezTo>
                  <a:pt x="1481870" y="814150"/>
                  <a:pt x="1472747" y="802927"/>
                  <a:pt x="1461052" y="795130"/>
                </a:cubicBezTo>
                <a:cubicBezTo>
                  <a:pt x="1452335" y="789319"/>
                  <a:pt x="1441654" y="786288"/>
                  <a:pt x="1431235" y="785191"/>
                </a:cubicBezTo>
                <a:cubicBezTo>
                  <a:pt x="1378415" y="779631"/>
                  <a:pt x="1325218" y="778565"/>
                  <a:pt x="1272209" y="775252"/>
                </a:cubicBezTo>
                <a:cubicBezTo>
                  <a:pt x="1255644" y="758687"/>
                  <a:pt x="1236569" y="744298"/>
                  <a:pt x="1222513" y="725556"/>
                </a:cubicBezTo>
                <a:cubicBezTo>
                  <a:pt x="1212574" y="712304"/>
                  <a:pt x="1203604" y="698266"/>
                  <a:pt x="1192696" y="685800"/>
                </a:cubicBezTo>
                <a:cubicBezTo>
                  <a:pt x="1180355" y="671695"/>
                  <a:pt x="1152939" y="646043"/>
                  <a:pt x="1152939" y="646043"/>
                </a:cubicBezTo>
                <a:cubicBezTo>
                  <a:pt x="1149626" y="632791"/>
                  <a:pt x="1144009" y="619910"/>
                  <a:pt x="1143000" y="606287"/>
                </a:cubicBezTo>
                <a:cubicBezTo>
                  <a:pt x="1142321" y="597115"/>
                  <a:pt x="1165246" y="400406"/>
                  <a:pt x="1113183" y="337930"/>
                </a:cubicBezTo>
                <a:cubicBezTo>
                  <a:pt x="1105536" y="328753"/>
                  <a:pt x="1093304" y="324678"/>
                  <a:pt x="1083365" y="318052"/>
                </a:cubicBezTo>
                <a:cubicBezTo>
                  <a:pt x="1060910" y="250686"/>
                  <a:pt x="1092256" y="329910"/>
                  <a:pt x="1023730" y="238539"/>
                </a:cubicBezTo>
                <a:cubicBezTo>
                  <a:pt x="986746" y="189226"/>
                  <a:pt x="1007696" y="207971"/>
                  <a:pt x="964096" y="178904"/>
                </a:cubicBezTo>
                <a:cubicBezTo>
                  <a:pt x="936645" y="137730"/>
                  <a:pt x="951530" y="152890"/>
                  <a:pt x="904461" y="119269"/>
                </a:cubicBezTo>
                <a:cubicBezTo>
                  <a:pt x="894741" y="112326"/>
                  <a:pt x="885828" y="103585"/>
                  <a:pt x="874643" y="99391"/>
                </a:cubicBezTo>
                <a:cubicBezTo>
                  <a:pt x="858826" y="93460"/>
                  <a:pt x="841513" y="92765"/>
                  <a:pt x="824948" y="89452"/>
                </a:cubicBezTo>
                <a:cubicBezTo>
                  <a:pt x="803870" y="76805"/>
                  <a:pt x="760838" y="49259"/>
                  <a:pt x="735496" y="39756"/>
                </a:cubicBezTo>
                <a:cubicBezTo>
                  <a:pt x="722706" y="34960"/>
                  <a:pt x="708795" y="33834"/>
                  <a:pt x="695739" y="29817"/>
                </a:cubicBezTo>
                <a:cubicBezTo>
                  <a:pt x="665699" y="20574"/>
                  <a:pt x="606287" y="0"/>
                  <a:pt x="606287" y="0"/>
                </a:cubicBezTo>
                <a:cubicBezTo>
                  <a:pt x="523461" y="3313"/>
                  <a:pt x="440505" y="4236"/>
                  <a:pt x="357809" y="9939"/>
                </a:cubicBezTo>
                <a:cubicBezTo>
                  <a:pt x="344181" y="10879"/>
                  <a:pt x="331011" y="15558"/>
                  <a:pt x="318052" y="19878"/>
                </a:cubicBezTo>
                <a:cubicBezTo>
                  <a:pt x="301126" y="25520"/>
                  <a:pt x="285061" y="33492"/>
                  <a:pt x="268356" y="39756"/>
                </a:cubicBezTo>
                <a:cubicBezTo>
                  <a:pt x="258546" y="43435"/>
                  <a:pt x="248478" y="46382"/>
                  <a:pt x="238539" y="49695"/>
                </a:cubicBezTo>
                <a:lnTo>
                  <a:pt x="188843" y="99391"/>
                </a:lnTo>
                <a:cubicBezTo>
                  <a:pt x="178904" y="109330"/>
                  <a:pt x="170721" y="121412"/>
                  <a:pt x="159026" y="129209"/>
                </a:cubicBezTo>
                <a:cubicBezTo>
                  <a:pt x="149087" y="135835"/>
                  <a:pt x="140188" y="144382"/>
                  <a:pt x="129209" y="149087"/>
                </a:cubicBezTo>
                <a:cubicBezTo>
                  <a:pt x="65096" y="176563"/>
                  <a:pt x="74544" y="167308"/>
                  <a:pt x="59635" y="178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sYj3GzY11s/WYCunZf2PII/AAAAAAAAFdU/MUxNXohzkzsQ8EpezXPc34YEWz1SLJ1IgCLcBGAs/s1600/ANIMALI%2BVERTEBRATI%2BE%2BINVERTEBRATI%2Bmappe-scuola%2BD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73008" cy="5687643"/>
          </a:xfrm>
          <a:prstGeom prst="rect">
            <a:avLst/>
          </a:prstGeom>
          <a:noFill/>
        </p:spPr>
      </p:pic>
      <p:sp>
        <p:nvSpPr>
          <p:cNvPr id="3" name="Rettangolo arrotondato 2">
            <a:hlinkClick r:id="rId4" action="ppaction://hlinksldjump"/>
          </p:cNvPr>
          <p:cNvSpPr/>
          <p:nvPr/>
        </p:nvSpPr>
        <p:spPr>
          <a:xfrm>
            <a:off x="7020272" y="836712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4297926" y="505839"/>
            <a:ext cx="4962805" cy="5967564"/>
          </a:xfrm>
          <a:custGeom>
            <a:avLst/>
            <a:gdLst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13234 w 4552545"/>
              <a:gd name="connsiteY70" fmla="*/ 2577830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60315 w 4552545"/>
              <a:gd name="connsiteY71" fmla="*/ 2597285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563122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563122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429966 w 4552545"/>
              <a:gd name="connsiteY69" fmla="*/ 2529192 h 5817141"/>
              <a:gd name="connsiteX70" fmla="*/ 1303973 w 4552545"/>
              <a:gd name="connsiteY70" fmla="*/ 2491114 h 5817141"/>
              <a:gd name="connsiteX71" fmla="*/ 1015941 w 4552545"/>
              <a:gd name="connsiteY71" fmla="*/ 2491114 h 5817141"/>
              <a:gd name="connsiteX72" fmla="*/ 982494 w 4552545"/>
              <a:gd name="connsiteY72" fmla="*/ 2636196 h 5817141"/>
              <a:gd name="connsiteX73" fmla="*/ 943583 w 4552545"/>
              <a:gd name="connsiteY73" fmla="*/ 2665379 h 5817141"/>
              <a:gd name="connsiteX74" fmla="*/ 933856 w 4552545"/>
              <a:gd name="connsiteY74" fmla="*/ 2694562 h 5817141"/>
              <a:gd name="connsiteX75" fmla="*/ 885217 w 4552545"/>
              <a:gd name="connsiteY75" fmla="*/ 2743200 h 5817141"/>
              <a:gd name="connsiteX76" fmla="*/ 846307 w 4552545"/>
              <a:gd name="connsiteY76" fmla="*/ 2801566 h 5817141"/>
              <a:gd name="connsiteX77" fmla="*/ 826851 w 4552545"/>
              <a:gd name="connsiteY77" fmla="*/ 2840477 h 5817141"/>
              <a:gd name="connsiteX78" fmla="*/ 797668 w 4552545"/>
              <a:gd name="connsiteY78" fmla="*/ 2869660 h 5817141"/>
              <a:gd name="connsiteX79" fmla="*/ 710119 w 4552545"/>
              <a:gd name="connsiteY79" fmla="*/ 2976664 h 5817141"/>
              <a:gd name="connsiteX80" fmla="*/ 680936 w 4552545"/>
              <a:gd name="connsiteY80" fmla="*/ 2986392 h 5817141"/>
              <a:gd name="connsiteX81" fmla="*/ 622570 w 4552545"/>
              <a:gd name="connsiteY81" fmla="*/ 3044758 h 5817141"/>
              <a:gd name="connsiteX82" fmla="*/ 554477 w 4552545"/>
              <a:gd name="connsiteY82" fmla="*/ 3093396 h 5817141"/>
              <a:gd name="connsiteX83" fmla="*/ 525294 w 4552545"/>
              <a:gd name="connsiteY83" fmla="*/ 3122579 h 5817141"/>
              <a:gd name="connsiteX84" fmla="*/ 476656 w 4552545"/>
              <a:gd name="connsiteY84" fmla="*/ 3151762 h 5817141"/>
              <a:gd name="connsiteX85" fmla="*/ 428017 w 4552545"/>
              <a:gd name="connsiteY85" fmla="*/ 3210128 h 5817141"/>
              <a:gd name="connsiteX86" fmla="*/ 398834 w 4552545"/>
              <a:gd name="connsiteY86" fmla="*/ 3239311 h 5817141"/>
              <a:gd name="connsiteX87" fmla="*/ 340468 w 4552545"/>
              <a:gd name="connsiteY87" fmla="*/ 3326860 h 5817141"/>
              <a:gd name="connsiteX88" fmla="*/ 291830 w 4552545"/>
              <a:gd name="connsiteY88" fmla="*/ 3385226 h 5817141"/>
              <a:gd name="connsiteX89" fmla="*/ 282102 w 4552545"/>
              <a:gd name="connsiteY89" fmla="*/ 3414409 h 5817141"/>
              <a:gd name="connsiteX90" fmla="*/ 214009 w 4552545"/>
              <a:gd name="connsiteY90" fmla="*/ 3521413 h 5817141"/>
              <a:gd name="connsiteX91" fmla="*/ 184826 w 4552545"/>
              <a:gd name="connsiteY91" fmla="*/ 3589507 h 5817141"/>
              <a:gd name="connsiteX92" fmla="*/ 165370 w 4552545"/>
              <a:gd name="connsiteY92" fmla="*/ 3657600 h 5817141"/>
              <a:gd name="connsiteX93" fmla="*/ 116732 w 4552545"/>
              <a:gd name="connsiteY93" fmla="*/ 3735422 h 5817141"/>
              <a:gd name="connsiteX94" fmla="*/ 107004 w 4552545"/>
              <a:gd name="connsiteY94" fmla="*/ 3774332 h 5817141"/>
              <a:gd name="connsiteX95" fmla="*/ 87549 w 4552545"/>
              <a:gd name="connsiteY95" fmla="*/ 3842426 h 5817141"/>
              <a:gd name="connsiteX96" fmla="*/ 58366 w 4552545"/>
              <a:gd name="connsiteY96" fmla="*/ 3929975 h 5817141"/>
              <a:gd name="connsiteX97" fmla="*/ 29183 w 4552545"/>
              <a:gd name="connsiteY97" fmla="*/ 4046707 h 5817141"/>
              <a:gd name="connsiteX98" fmla="*/ 0 w 4552545"/>
              <a:gd name="connsiteY98" fmla="*/ 4143983 h 5817141"/>
              <a:gd name="connsiteX99" fmla="*/ 9728 w 4552545"/>
              <a:gd name="connsiteY99" fmla="*/ 4250988 h 5817141"/>
              <a:gd name="connsiteX100" fmla="*/ 19456 w 4552545"/>
              <a:gd name="connsiteY100" fmla="*/ 4299626 h 5817141"/>
              <a:gd name="connsiteX101" fmla="*/ 48639 w 4552545"/>
              <a:gd name="connsiteY101" fmla="*/ 4533090 h 5817141"/>
              <a:gd name="connsiteX102" fmla="*/ 58366 w 4552545"/>
              <a:gd name="connsiteY102" fmla="*/ 4688732 h 5817141"/>
              <a:gd name="connsiteX103" fmla="*/ 68094 w 4552545"/>
              <a:gd name="connsiteY103" fmla="*/ 4717915 h 5817141"/>
              <a:gd name="connsiteX104" fmla="*/ 116732 w 4552545"/>
              <a:gd name="connsiteY104" fmla="*/ 4912468 h 5817141"/>
              <a:gd name="connsiteX105" fmla="*/ 145915 w 4552545"/>
              <a:gd name="connsiteY105" fmla="*/ 5000017 h 5817141"/>
              <a:gd name="connsiteX106" fmla="*/ 175098 w 4552545"/>
              <a:gd name="connsiteY106" fmla="*/ 5029200 h 5817141"/>
              <a:gd name="connsiteX107" fmla="*/ 214009 w 4552545"/>
              <a:gd name="connsiteY107" fmla="*/ 5107022 h 5817141"/>
              <a:gd name="connsiteX108" fmla="*/ 243192 w 4552545"/>
              <a:gd name="connsiteY108" fmla="*/ 5136205 h 5817141"/>
              <a:gd name="connsiteX109" fmla="*/ 272375 w 4552545"/>
              <a:gd name="connsiteY109" fmla="*/ 5175115 h 5817141"/>
              <a:gd name="connsiteX110" fmla="*/ 291830 w 4552545"/>
              <a:gd name="connsiteY110" fmla="*/ 5194571 h 5817141"/>
              <a:gd name="connsiteX111" fmla="*/ 311285 w 4552545"/>
              <a:gd name="connsiteY111" fmla="*/ 5223753 h 5817141"/>
              <a:gd name="connsiteX112" fmla="*/ 340468 w 4552545"/>
              <a:gd name="connsiteY112" fmla="*/ 5243209 h 5817141"/>
              <a:gd name="connsiteX113" fmla="*/ 359924 w 4552545"/>
              <a:gd name="connsiteY113" fmla="*/ 5272392 h 5817141"/>
              <a:gd name="connsiteX114" fmla="*/ 389107 w 4552545"/>
              <a:gd name="connsiteY114" fmla="*/ 5291847 h 5817141"/>
              <a:gd name="connsiteX115" fmla="*/ 418290 w 4552545"/>
              <a:gd name="connsiteY115" fmla="*/ 5321030 h 5817141"/>
              <a:gd name="connsiteX116" fmla="*/ 447473 w 4552545"/>
              <a:gd name="connsiteY116" fmla="*/ 5340485 h 5817141"/>
              <a:gd name="connsiteX117" fmla="*/ 476656 w 4552545"/>
              <a:gd name="connsiteY117" fmla="*/ 5369668 h 5817141"/>
              <a:gd name="connsiteX118" fmla="*/ 505839 w 4552545"/>
              <a:gd name="connsiteY118" fmla="*/ 5379396 h 5817141"/>
              <a:gd name="connsiteX119" fmla="*/ 535022 w 4552545"/>
              <a:gd name="connsiteY119" fmla="*/ 5398851 h 5817141"/>
              <a:gd name="connsiteX120" fmla="*/ 573932 w 4552545"/>
              <a:gd name="connsiteY120" fmla="*/ 5428034 h 5817141"/>
              <a:gd name="connsiteX121" fmla="*/ 651753 w 4552545"/>
              <a:gd name="connsiteY121" fmla="*/ 5447490 h 5817141"/>
              <a:gd name="connsiteX122" fmla="*/ 690664 w 4552545"/>
              <a:gd name="connsiteY122" fmla="*/ 5466945 h 5817141"/>
              <a:gd name="connsiteX123" fmla="*/ 826851 w 4552545"/>
              <a:gd name="connsiteY123" fmla="*/ 5496128 h 5817141"/>
              <a:gd name="connsiteX124" fmla="*/ 894945 w 4552545"/>
              <a:gd name="connsiteY124" fmla="*/ 5525311 h 5817141"/>
              <a:gd name="connsiteX125" fmla="*/ 982494 w 4552545"/>
              <a:gd name="connsiteY125" fmla="*/ 5554494 h 5817141"/>
              <a:gd name="connsiteX126" fmla="*/ 1021404 w 4552545"/>
              <a:gd name="connsiteY126" fmla="*/ 5573949 h 5817141"/>
              <a:gd name="connsiteX127" fmla="*/ 1099226 w 4552545"/>
              <a:gd name="connsiteY127" fmla="*/ 5603132 h 5817141"/>
              <a:gd name="connsiteX128" fmla="*/ 1206230 w 4552545"/>
              <a:gd name="connsiteY128" fmla="*/ 5632315 h 5817141"/>
              <a:gd name="connsiteX129" fmla="*/ 1245141 w 4552545"/>
              <a:gd name="connsiteY129" fmla="*/ 5671226 h 5817141"/>
              <a:gd name="connsiteX130" fmla="*/ 1332690 w 4552545"/>
              <a:gd name="connsiteY130" fmla="*/ 5680953 h 5817141"/>
              <a:gd name="connsiteX131" fmla="*/ 1400783 w 4552545"/>
              <a:gd name="connsiteY131" fmla="*/ 5700409 h 5817141"/>
              <a:gd name="connsiteX132" fmla="*/ 1643975 w 4552545"/>
              <a:gd name="connsiteY132" fmla="*/ 5729592 h 5817141"/>
              <a:gd name="connsiteX133" fmla="*/ 1780162 w 4552545"/>
              <a:gd name="connsiteY133" fmla="*/ 5749047 h 5817141"/>
              <a:gd name="connsiteX134" fmla="*/ 1887166 w 4552545"/>
              <a:gd name="connsiteY134" fmla="*/ 5768502 h 5817141"/>
              <a:gd name="connsiteX135" fmla="*/ 2071992 w 4552545"/>
              <a:gd name="connsiteY135" fmla="*/ 5778230 h 5817141"/>
              <a:gd name="connsiteX136" fmla="*/ 2286000 w 4552545"/>
              <a:gd name="connsiteY136" fmla="*/ 5807413 h 5817141"/>
              <a:gd name="connsiteX137" fmla="*/ 2286000 w 4552545"/>
              <a:gd name="connsiteY137" fmla="*/ 5807413 h 5817141"/>
              <a:gd name="connsiteX138" fmla="*/ 2334639 w 4552545"/>
              <a:gd name="connsiteY138" fmla="*/ 5817141 h 5817141"/>
              <a:gd name="connsiteX139" fmla="*/ 3307404 w 4552545"/>
              <a:gd name="connsiteY139" fmla="*/ 5797685 h 5817141"/>
              <a:gd name="connsiteX140" fmla="*/ 3404681 w 4552545"/>
              <a:gd name="connsiteY140" fmla="*/ 5768502 h 5817141"/>
              <a:gd name="connsiteX141" fmla="*/ 3521413 w 4552545"/>
              <a:gd name="connsiteY141" fmla="*/ 5739319 h 5817141"/>
              <a:gd name="connsiteX142" fmla="*/ 3618690 w 4552545"/>
              <a:gd name="connsiteY142" fmla="*/ 5710136 h 5817141"/>
              <a:gd name="connsiteX143" fmla="*/ 3667328 w 4552545"/>
              <a:gd name="connsiteY143" fmla="*/ 5690681 h 5817141"/>
              <a:gd name="connsiteX144" fmla="*/ 3793787 w 4552545"/>
              <a:gd name="connsiteY144" fmla="*/ 5661498 h 5817141"/>
              <a:gd name="connsiteX145" fmla="*/ 3891064 w 4552545"/>
              <a:gd name="connsiteY145" fmla="*/ 5622588 h 5817141"/>
              <a:gd name="connsiteX146" fmla="*/ 3929975 w 4552545"/>
              <a:gd name="connsiteY146" fmla="*/ 5612860 h 5817141"/>
              <a:gd name="connsiteX147" fmla="*/ 3968885 w 4552545"/>
              <a:gd name="connsiteY147" fmla="*/ 5564222 h 5817141"/>
              <a:gd name="connsiteX148" fmla="*/ 4075890 w 4552545"/>
              <a:gd name="connsiteY148" fmla="*/ 5466945 h 5817141"/>
              <a:gd name="connsiteX149" fmla="*/ 4134256 w 4552545"/>
              <a:gd name="connsiteY149" fmla="*/ 5389124 h 5817141"/>
              <a:gd name="connsiteX150" fmla="*/ 4153711 w 4552545"/>
              <a:gd name="connsiteY150" fmla="*/ 5359941 h 5817141"/>
              <a:gd name="connsiteX151" fmla="*/ 4182894 w 4552545"/>
              <a:gd name="connsiteY151" fmla="*/ 5321030 h 5817141"/>
              <a:gd name="connsiteX152" fmla="*/ 4212077 w 4552545"/>
              <a:gd name="connsiteY152" fmla="*/ 5291847 h 5817141"/>
              <a:gd name="connsiteX153" fmla="*/ 4250987 w 4552545"/>
              <a:gd name="connsiteY153" fmla="*/ 5204298 h 5817141"/>
              <a:gd name="connsiteX154" fmla="*/ 4289898 w 4552545"/>
              <a:gd name="connsiteY154" fmla="*/ 5126477 h 5817141"/>
              <a:gd name="connsiteX155" fmla="*/ 4299626 w 4552545"/>
              <a:gd name="connsiteY155" fmla="*/ 5087566 h 5817141"/>
              <a:gd name="connsiteX156" fmla="*/ 4328809 w 4552545"/>
              <a:gd name="connsiteY156" fmla="*/ 5058383 h 5817141"/>
              <a:gd name="connsiteX157" fmla="*/ 4338536 w 4552545"/>
              <a:gd name="connsiteY157" fmla="*/ 5019473 h 5817141"/>
              <a:gd name="connsiteX158" fmla="*/ 4357992 w 4552545"/>
              <a:gd name="connsiteY158" fmla="*/ 5000017 h 5817141"/>
              <a:gd name="connsiteX159" fmla="*/ 4367719 w 4552545"/>
              <a:gd name="connsiteY159" fmla="*/ 4961107 h 5817141"/>
              <a:gd name="connsiteX160" fmla="*/ 4387175 w 4552545"/>
              <a:gd name="connsiteY160" fmla="*/ 4941651 h 5817141"/>
              <a:gd name="connsiteX161" fmla="*/ 4426085 w 4552545"/>
              <a:gd name="connsiteY161" fmla="*/ 4883285 h 5817141"/>
              <a:gd name="connsiteX162" fmla="*/ 4445541 w 4552545"/>
              <a:gd name="connsiteY162" fmla="*/ 4854102 h 5817141"/>
              <a:gd name="connsiteX163" fmla="*/ 4455268 w 4552545"/>
              <a:gd name="connsiteY163" fmla="*/ 4795736 h 5817141"/>
              <a:gd name="connsiteX164" fmla="*/ 4474724 w 4552545"/>
              <a:gd name="connsiteY164" fmla="*/ 4756826 h 5817141"/>
              <a:gd name="connsiteX165" fmla="*/ 4494179 w 4552545"/>
              <a:gd name="connsiteY165" fmla="*/ 4708188 h 5817141"/>
              <a:gd name="connsiteX166" fmla="*/ 4503907 w 4552545"/>
              <a:gd name="connsiteY166" fmla="*/ 4640094 h 5817141"/>
              <a:gd name="connsiteX167" fmla="*/ 4523362 w 4552545"/>
              <a:gd name="connsiteY167" fmla="*/ 4601183 h 5817141"/>
              <a:gd name="connsiteX168" fmla="*/ 4542817 w 4552545"/>
              <a:gd name="connsiteY168" fmla="*/ 4494179 h 5817141"/>
              <a:gd name="connsiteX169" fmla="*/ 4533090 w 4552545"/>
              <a:gd name="connsiteY169" fmla="*/ 4153711 h 5817141"/>
              <a:gd name="connsiteX170" fmla="*/ 4523362 w 4552545"/>
              <a:gd name="connsiteY170" fmla="*/ 4105073 h 5817141"/>
              <a:gd name="connsiteX171" fmla="*/ 4503907 w 4552545"/>
              <a:gd name="connsiteY171" fmla="*/ 4036979 h 5817141"/>
              <a:gd name="connsiteX172" fmla="*/ 4464996 w 4552545"/>
              <a:gd name="connsiteY172" fmla="*/ 3939702 h 5817141"/>
              <a:gd name="connsiteX173" fmla="*/ 4474724 w 4552545"/>
              <a:gd name="connsiteY173" fmla="*/ 3365771 h 5817141"/>
              <a:gd name="connsiteX174" fmla="*/ 4513634 w 4552545"/>
              <a:gd name="connsiteY174" fmla="*/ 3219856 h 5817141"/>
              <a:gd name="connsiteX175" fmla="*/ 4523362 w 4552545"/>
              <a:gd name="connsiteY175" fmla="*/ 3132307 h 5817141"/>
              <a:gd name="connsiteX176" fmla="*/ 4542817 w 4552545"/>
              <a:gd name="connsiteY176" fmla="*/ 2976664 h 5817141"/>
              <a:gd name="connsiteX177" fmla="*/ 4552545 w 4552545"/>
              <a:gd name="connsiteY177" fmla="*/ 2879388 h 5817141"/>
              <a:gd name="connsiteX178" fmla="*/ 4542817 w 4552545"/>
              <a:gd name="connsiteY178" fmla="*/ 2256817 h 5817141"/>
              <a:gd name="connsiteX179" fmla="*/ 4533090 w 4552545"/>
              <a:gd name="connsiteY179" fmla="*/ 2178996 h 5817141"/>
              <a:gd name="connsiteX180" fmla="*/ 4513634 w 4552545"/>
              <a:gd name="connsiteY180" fmla="*/ 1391056 h 5817141"/>
              <a:gd name="connsiteX181" fmla="*/ 4494179 w 4552545"/>
              <a:gd name="connsiteY181" fmla="*/ 1264596 h 5817141"/>
              <a:gd name="connsiteX182" fmla="*/ 4464996 w 4552545"/>
              <a:gd name="connsiteY182" fmla="*/ 1089498 h 5817141"/>
              <a:gd name="connsiteX183" fmla="*/ 4445541 w 4552545"/>
              <a:gd name="connsiteY183" fmla="*/ 933856 h 5817141"/>
              <a:gd name="connsiteX184" fmla="*/ 4435813 w 4552545"/>
              <a:gd name="connsiteY184" fmla="*/ 807396 h 5817141"/>
              <a:gd name="connsiteX185" fmla="*/ 4416358 w 4552545"/>
              <a:gd name="connsiteY185" fmla="*/ 758758 h 5817141"/>
              <a:gd name="connsiteX186" fmla="*/ 4396902 w 4552545"/>
              <a:gd name="connsiteY186" fmla="*/ 690664 h 5817141"/>
              <a:gd name="connsiteX187" fmla="*/ 4387175 w 4552545"/>
              <a:gd name="connsiteY187" fmla="*/ 632298 h 5817141"/>
              <a:gd name="connsiteX188" fmla="*/ 4377447 w 4552545"/>
              <a:gd name="connsiteY188" fmla="*/ 593388 h 5817141"/>
              <a:gd name="connsiteX189" fmla="*/ 4357992 w 4552545"/>
              <a:gd name="connsiteY189" fmla="*/ 496111 h 5817141"/>
              <a:gd name="connsiteX190" fmla="*/ 4367719 w 4552545"/>
              <a:gd name="connsiteY190" fmla="*/ 350196 h 5817141"/>
              <a:gd name="connsiteX191" fmla="*/ 4348264 w 4552545"/>
              <a:gd name="connsiteY191" fmla="*/ 311285 h 5817141"/>
              <a:gd name="connsiteX192" fmla="*/ 4299626 w 4552545"/>
              <a:gd name="connsiteY192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770434 w 4552545"/>
              <a:gd name="connsiteY67" fmla="*/ 2490281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9345 w 4552545"/>
              <a:gd name="connsiteY66" fmla="*/ 2470826 h 5817141"/>
              <a:gd name="connsiteX67" fmla="*/ 1808029 w 4552545"/>
              <a:gd name="connsiteY67" fmla="*/ 2419106 h 5817141"/>
              <a:gd name="connsiteX68" fmla="*/ 1536970 w 4552545"/>
              <a:gd name="connsiteY68" fmla="*/ 2500009 h 5817141"/>
              <a:gd name="connsiteX69" fmla="*/ 1303973 w 4552545"/>
              <a:gd name="connsiteY69" fmla="*/ 2491114 h 5817141"/>
              <a:gd name="connsiteX70" fmla="*/ 1015941 w 4552545"/>
              <a:gd name="connsiteY70" fmla="*/ 2491114 h 5817141"/>
              <a:gd name="connsiteX71" fmla="*/ 982494 w 4552545"/>
              <a:gd name="connsiteY71" fmla="*/ 2636196 h 5817141"/>
              <a:gd name="connsiteX72" fmla="*/ 943583 w 4552545"/>
              <a:gd name="connsiteY72" fmla="*/ 2665379 h 5817141"/>
              <a:gd name="connsiteX73" fmla="*/ 933856 w 4552545"/>
              <a:gd name="connsiteY73" fmla="*/ 2694562 h 5817141"/>
              <a:gd name="connsiteX74" fmla="*/ 885217 w 4552545"/>
              <a:gd name="connsiteY74" fmla="*/ 2743200 h 5817141"/>
              <a:gd name="connsiteX75" fmla="*/ 846307 w 4552545"/>
              <a:gd name="connsiteY75" fmla="*/ 2801566 h 5817141"/>
              <a:gd name="connsiteX76" fmla="*/ 826851 w 4552545"/>
              <a:gd name="connsiteY76" fmla="*/ 2840477 h 5817141"/>
              <a:gd name="connsiteX77" fmla="*/ 797668 w 4552545"/>
              <a:gd name="connsiteY77" fmla="*/ 2869660 h 5817141"/>
              <a:gd name="connsiteX78" fmla="*/ 710119 w 4552545"/>
              <a:gd name="connsiteY78" fmla="*/ 2976664 h 5817141"/>
              <a:gd name="connsiteX79" fmla="*/ 680936 w 4552545"/>
              <a:gd name="connsiteY79" fmla="*/ 2986392 h 5817141"/>
              <a:gd name="connsiteX80" fmla="*/ 622570 w 4552545"/>
              <a:gd name="connsiteY80" fmla="*/ 3044758 h 5817141"/>
              <a:gd name="connsiteX81" fmla="*/ 554477 w 4552545"/>
              <a:gd name="connsiteY81" fmla="*/ 3093396 h 5817141"/>
              <a:gd name="connsiteX82" fmla="*/ 525294 w 4552545"/>
              <a:gd name="connsiteY82" fmla="*/ 3122579 h 5817141"/>
              <a:gd name="connsiteX83" fmla="*/ 476656 w 4552545"/>
              <a:gd name="connsiteY83" fmla="*/ 3151762 h 5817141"/>
              <a:gd name="connsiteX84" fmla="*/ 428017 w 4552545"/>
              <a:gd name="connsiteY84" fmla="*/ 3210128 h 5817141"/>
              <a:gd name="connsiteX85" fmla="*/ 398834 w 4552545"/>
              <a:gd name="connsiteY85" fmla="*/ 3239311 h 5817141"/>
              <a:gd name="connsiteX86" fmla="*/ 340468 w 4552545"/>
              <a:gd name="connsiteY86" fmla="*/ 3326860 h 5817141"/>
              <a:gd name="connsiteX87" fmla="*/ 291830 w 4552545"/>
              <a:gd name="connsiteY87" fmla="*/ 3385226 h 5817141"/>
              <a:gd name="connsiteX88" fmla="*/ 282102 w 4552545"/>
              <a:gd name="connsiteY88" fmla="*/ 3414409 h 5817141"/>
              <a:gd name="connsiteX89" fmla="*/ 214009 w 4552545"/>
              <a:gd name="connsiteY89" fmla="*/ 3521413 h 5817141"/>
              <a:gd name="connsiteX90" fmla="*/ 184826 w 4552545"/>
              <a:gd name="connsiteY90" fmla="*/ 3589507 h 5817141"/>
              <a:gd name="connsiteX91" fmla="*/ 165370 w 4552545"/>
              <a:gd name="connsiteY91" fmla="*/ 3657600 h 5817141"/>
              <a:gd name="connsiteX92" fmla="*/ 116732 w 4552545"/>
              <a:gd name="connsiteY92" fmla="*/ 3735422 h 5817141"/>
              <a:gd name="connsiteX93" fmla="*/ 107004 w 4552545"/>
              <a:gd name="connsiteY93" fmla="*/ 3774332 h 5817141"/>
              <a:gd name="connsiteX94" fmla="*/ 87549 w 4552545"/>
              <a:gd name="connsiteY94" fmla="*/ 3842426 h 5817141"/>
              <a:gd name="connsiteX95" fmla="*/ 58366 w 4552545"/>
              <a:gd name="connsiteY95" fmla="*/ 3929975 h 5817141"/>
              <a:gd name="connsiteX96" fmla="*/ 29183 w 4552545"/>
              <a:gd name="connsiteY96" fmla="*/ 4046707 h 5817141"/>
              <a:gd name="connsiteX97" fmla="*/ 0 w 4552545"/>
              <a:gd name="connsiteY97" fmla="*/ 4143983 h 5817141"/>
              <a:gd name="connsiteX98" fmla="*/ 9728 w 4552545"/>
              <a:gd name="connsiteY98" fmla="*/ 4250988 h 5817141"/>
              <a:gd name="connsiteX99" fmla="*/ 19456 w 4552545"/>
              <a:gd name="connsiteY99" fmla="*/ 4299626 h 5817141"/>
              <a:gd name="connsiteX100" fmla="*/ 48639 w 4552545"/>
              <a:gd name="connsiteY100" fmla="*/ 4533090 h 5817141"/>
              <a:gd name="connsiteX101" fmla="*/ 58366 w 4552545"/>
              <a:gd name="connsiteY101" fmla="*/ 4688732 h 5817141"/>
              <a:gd name="connsiteX102" fmla="*/ 68094 w 4552545"/>
              <a:gd name="connsiteY102" fmla="*/ 4717915 h 5817141"/>
              <a:gd name="connsiteX103" fmla="*/ 116732 w 4552545"/>
              <a:gd name="connsiteY103" fmla="*/ 4912468 h 5817141"/>
              <a:gd name="connsiteX104" fmla="*/ 145915 w 4552545"/>
              <a:gd name="connsiteY104" fmla="*/ 5000017 h 5817141"/>
              <a:gd name="connsiteX105" fmla="*/ 175098 w 4552545"/>
              <a:gd name="connsiteY105" fmla="*/ 5029200 h 5817141"/>
              <a:gd name="connsiteX106" fmla="*/ 214009 w 4552545"/>
              <a:gd name="connsiteY106" fmla="*/ 5107022 h 5817141"/>
              <a:gd name="connsiteX107" fmla="*/ 243192 w 4552545"/>
              <a:gd name="connsiteY107" fmla="*/ 5136205 h 5817141"/>
              <a:gd name="connsiteX108" fmla="*/ 272375 w 4552545"/>
              <a:gd name="connsiteY108" fmla="*/ 5175115 h 5817141"/>
              <a:gd name="connsiteX109" fmla="*/ 291830 w 4552545"/>
              <a:gd name="connsiteY109" fmla="*/ 5194571 h 5817141"/>
              <a:gd name="connsiteX110" fmla="*/ 311285 w 4552545"/>
              <a:gd name="connsiteY110" fmla="*/ 5223753 h 5817141"/>
              <a:gd name="connsiteX111" fmla="*/ 340468 w 4552545"/>
              <a:gd name="connsiteY111" fmla="*/ 5243209 h 5817141"/>
              <a:gd name="connsiteX112" fmla="*/ 359924 w 4552545"/>
              <a:gd name="connsiteY112" fmla="*/ 5272392 h 5817141"/>
              <a:gd name="connsiteX113" fmla="*/ 389107 w 4552545"/>
              <a:gd name="connsiteY113" fmla="*/ 5291847 h 5817141"/>
              <a:gd name="connsiteX114" fmla="*/ 418290 w 4552545"/>
              <a:gd name="connsiteY114" fmla="*/ 5321030 h 5817141"/>
              <a:gd name="connsiteX115" fmla="*/ 447473 w 4552545"/>
              <a:gd name="connsiteY115" fmla="*/ 5340485 h 5817141"/>
              <a:gd name="connsiteX116" fmla="*/ 476656 w 4552545"/>
              <a:gd name="connsiteY116" fmla="*/ 5369668 h 5817141"/>
              <a:gd name="connsiteX117" fmla="*/ 505839 w 4552545"/>
              <a:gd name="connsiteY117" fmla="*/ 5379396 h 5817141"/>
              <a:gd name="connsiteX118" fmla="*/ 535022 w 4552545"/>
              <a:gd name="connsiteY118" fmla="*/ 5398851 h 5817141"/>
              <a:gd name="connsiteX119" fmla="*/ 573932 w 4552545"/>
              <a:gd name="connsiteY119" fmla="*/ 5428034 h 5817141"/>
              <a:gd name="connsiteX120" fmla="*/ 651753 w 4552545"/>
              <a:gd name="connsiteY120" fmla="*/ 5447490 h 5817141"/>
              <a:gd name="connsiteX121" fmla="*/ 690664 w 4552545"/>
              <a:gd name="connsiteY121" fmla="*/ 5466945 h 5817141"/>
              <a:gd name="connsiteX122" fmla="*/ 826851 w 4552545"/>
              <a:gd name="connsiteY122" fmla="*/ 5496128 h 5817141"/>
              <a:gd name="connsiteX123" fmla="*/ 894945 w 4552545"/>
              <a:gd name="connsiteY123" fmla="*/ 5525311 h 5817141"/>
              <a:gd name="connsiteX124" fmla="*/ 982494 w 4552545"/>
              <a:gd name="connsiteY124" fmla="*/ 5554494 h 5817141"/>
              <a:gd name="connsiteX125" fmla="*/ 1021404 w 4552545"/>
              <a:gd name="connsiteY125" fmla="*/ 5573949 h 5817141"/>
              <a:gd name="connsiteX126" fmla="*/ 1099226 w 4552545"/>
              <a:gd name="connsiteY126" fmla="*/ 5603132 h 5817141"/>
              <a:gd name="connsiteX127" fmla="*/ 1206230 w 4552545"/>
              <a:gd name="connsiteY127" fmla="*/ 5632315 h 5817141"/>
              <a:gd name="connsiteX128" fmla="*/ 1245141 w 4552545"/>
              <a:gd name="connsiteY128" fmla="*/ 5671226 h 5817141"/>
              <a:gd name="connsiteX129" fmla="*/ 1332690 w 4552545"/>
              <a:gd name="connsiteY129" fmla="*/ 5680953 h 5817141"/>
              <a:gd name="connsiteX130" fmla="*/ 1400783 w 4552545"/>
              <a:gd name="connsiteY130" fmla="*/ 5700409 h 5817141"/>
              <a:gd name="connsiteX131" fmla="*/ 1643975 w 4552545"/>
              <a:gd name="connsiteY131" fmla="*/ 5729592 h 5817141"/>
              <a:gd name="connsiteX132" fmla="*/ 1780162 w 4552545"/>
              <a:gd name="connsiteY132" fmla="*/ 5749047 h 5817141"/>
              <a:gd name="connsiteX133" fmla="*/ 1887166 w 4552545"/>
              <a:gd name="connsiteY133" fmla="*/ 5768502 h 5817141"/>
              <a:gd name="connsiteX134" fmla="*/ 2071992 w 4552545"/>
              <a:gd name="connsiteY134" fmla="*/ 5778230 h 5817141"/>
              <a:gd name="connsiteX135" fmla="*/ 2286000 w 4552545"/>
              <a:gd name="connsiteY135" fmla="*/ 5807413 h 5817141"/>
              <a:gd name="connsiteX136" fmla="*/ 2286000 w 4552545"/>
              <a:gd name="connsiteY136" fmla="*/ 5807413 h 5817141"/>
              <a:gd name="connsiteX137" fmla="*/ 2334639 w 4552545"/>
              <a:gd name="connsiteY137" fmla="*/ 5817141 h 5817141"/>
              <a:gd name="connsiteX138" fmla="*/ 3307404 w 4552545"/>
              <a:gd name="connsiteY138" fmla="*/ 5797685 h 5817141"/>
              <a:gd name="connsiteX139" fmla="*/ 3404681 w 4552545"/>
              <a:gd name="connsiteY139" fmla="*/ 5768502 h 5817141"/>
              <a:gd name="connsiteX140" fmla="*/ 3521413 w 4552545"/>
              <a:gd name="connsiteY140" fmla="*/ 5739319 h 5817141"/>
              <a:gd name="connsiteX141" fmla="*/ 3618690 w 4552545"/>
              <a:gd name="connsiteY141" fmla="*/ 5710136 h 5817141"/>
              <a:gd name="connsiteX142" fmla="*/ 3667328 w 4552545"/>
              <a:gd name="connsiteY142" fmla="*/ 5690681 h 5817141"/>
              <a:gd name="connsiteX143" fmla="*/ 3793787 w 4552545"/>
              <a:gd name="connsiteY143" fmla="*/ 5661498 h 5817141"/>
              <a:gd name="connsiteX144" fmla="*/ 3891064 w 4552545"/>
              <a:gd name="connsiteY144" fmla="*/ 5622588 h 5817141"/>
              <a:gd name="connsiteX145" fmla="*/ 3929975 w 4552545"/>
              <a:gd name="connsiteY145" fmla="*/ 5612860 h 5817141"/>
              <a:gd name="connsiteX146" fmla="*/ 3968885 w 4552545"/>
              <a:gd name="connsiteY146" fmla="*/ 5564222 h 5817141"/>
              <a:gd name="connsiteX147" fmla="*/ 4075890 w 4552545"/>
              <a:gd name="connsiteY147" fmla="*/ 5466945 h 5817141"/>
              <a:gd name="connsiteX148" fmla="*/ 4134256 w 4552545"/>
              <a:gd name="connsiteY148" fmla="*/ 5389124 h 5817141"/>
              <a:gd name="connsiteX149" fmla="*/ 4153711 w 4552545"/>
              <a:gd name="connsiteY149" fmla="*/ 5359941 h 5817141"/>
              <a:gd name="connsiteX150" fmla="*/ 4182894 w 4552545"/>
              <a:gd name="connsiteY150" fmla="*/ 5321030 h 5817141"/>
              <a:gd name="connsiteX151" fmla="*/ 4212077 w 4552545"/>
              <a:gd name="connsiteY151" fmla="*/ 5291847 h 5817141"/>
              <a:gd name="connsiteX152" fmla="*/ 4250987 w 4552545"/>
              <a:gd name="connsiteY152" fmla="*/ 5204298 h 5817141"/>
              <a:gd name="connsiteX153" fmla="*/ 4289898 w 4552545"/>
              <a:gd name="connsiteY153" fmla="*/ 5126477 h 5817141"/>
              <a:gd name="connsiteX154" fmla="*/ 4299626 w 4552545"/>
              <a:gd name="connsiteY154" fmla="*/ 5087566 h 5817141"/>
              <a:gd name="connsiteX155" fmla="*/ 4328809 w 4552545"/>
              <a:gd name="connsiteY155" fmla="*/ 5058383 h 5817141"/>
              <a:gd name="connsiteX156" fmla="*/ 4338536 w 4552545"/>
              <a:gd name="connsiteY156" fmla="*/ 5019473 h 5817141"/>
              <a:gd name="connsiteX157" fmla="*/ 4357992 w 4552545"/>
              <a:gd name="connsiteY157" fmla="*/ 5000017 h 5817141"/>
              <a:gd name="connsiteX158" fmla="*/ 4367719 w 4552545"/>
              <a:gd name="connsiteY158" fmla="*/ 4961107 h 5817141"/>
              <a:gd name="connsiteX159" fmla="*/ 4387175 w 4552545"/>
              <a:gd name="connsiteY159" fmla="*/ 4941651 h 5817141"/>
              <a:gd name="connsiteX160" fmla="*/ 4426085 w 4552545"/>
              <a:gd name="connsiteY160" fmla="*/ 4883285 h 5817141"/>
              <a:gd name="connsiteX161" fmla="*/ 4445541 w 4552545"/>
              <a:gd name="connsiteY161" fmla="*/ 4854102 h 5817141"/>
              <a:gd name="connsiteX162" fmla="*/ 4455268 w 4552545"/>
              <a:gd name="connsiteY162" fmla="*/ 4795736 h 5817141"/>
              <a:gd name="connsiteX163" fmla="*/ 4474724 w 4552545"/>
              <a:gd name="connsiteY163" fmla="*/ 4756826 h 5817141"/>
              <a:gd name="connsiteX164" fmla="*/ 4494179 w 4552545"/>
              <a:gd name="connsiteY164" fmla="*/ 4708188 h 5817141"/>
              <a:gd name="connsiteX165" fmla="*/ 4503907 w 4552545"/>
              <a:gd name="connsiteY165" fmla="*/ 4640094 h 5817141"/>
              <a:gd name="connsiteX166" fmla="*/ 4523362 w 4552545"/>
              <a:gd name="connsiteY166" fmla="*/ 4601183 h 5817141"/>
              <a:gd name="connsiteX167" fmla="*/ 4542817 w 4552545"/>
              <a:gd name="connsiteY167" fmla="*/ 4494179 h 5817141"/>
              <a:gd name="connsiteX168" fmla="*/ 4533090 w 4552545"/>
              <a:gd name="connsiteY168" fmla="*/ 4153711 h 5817141"/>
              <a:gd name="connsiteX169" fmla="*/ 4523362 w 4552545"/>
              <a:gd name="connsiteY169" fmla="*/ 4105073 h 5817141"/>
              <a:gd name="connsiteX170" fmla="*/ 4503907 w 4552545"/>
              <a:gd name="connsiteY170" fmla="*/ 4036979 h 5817141"/>
              <a:gd name="connsiteX171" fmla="*/ 4464996 w 4552545"/>
              <a:gd name="connsiteY171" fmla="*/ 3939702 h 5817141"/>
              <a:gd name="connsiteX172" fmla="*/ 4474724 w 4552545"/>
              <a:gd name="connsiteY172" fmla="*/ 3365771 h 5817141"/>
              <a:gd name="connsiteX173" fmla="*/ 4513634 w 4552545"/>
              <a:gd name="connsiteY173" fmla="*/ 3219856 h 5817141"/>
              <a:gd name="connsiteX174" fmla="*/ 4523362 w 4552545"/>
              <a:gd name="connsiteY174" fmla="*/ 3132307 h 5817141"/>
              <a:gd name="connsiteX175" fmla="*/ 4542817 w 4552545"/>
              <a:gd name="connsiteY175" fmla="*/ 2976664 h 5817141"/>
              <a:gd name="connsiteX176" fmla="*/ 4552545 w 4552545"/>
              <a:gd name="connsiteY176" fmla="*/ 2879388 h 5817141"/>
              <a:gd name="connsiteX177" fmla="*/ 4542817 w 4552545"/>
              <a:gd name="connsiteY177" fmla="*/ 2256817 h 5817141"/>
              <a:gd name="connsiteX178" fmla="*/ 4533090 w 4552545"/>
              <a:gd name="connsiteY178" fmla="*/ 2178996 h 5817141"/>
              <a:gd name="connsiteX179" fmla="*/ 4513634 w 4552545"/>
              <a:gd name="connsiteY179" fmla="*/ 1391056 h 5817141"/>
              <a:gd name="connsiteX180" fmla="*/ 4494179 w 4552545"/>
              <a:gd name="connsiteY180" fmla="*/ 1264596 h 5817141"/>
              <a:gd name="connsiteX181" fmla="*/ 4464996 w 4552545"/>
              <a:gd name="connsiteY181" fmla="*/ 1089498 h 5817141"/>
              <a:gd name="connsiteX182" fmla="*/ 4445541 w 4552545"/>
              <a:gd name="connsiteY182" fmla="*/ 933856 h 5817141"/>
              <a:gd name="connsiteX183" fmla="*/ 4435813 w 4552545"/>
              <a:gd name="connsiteY183" fmla="*/ 807396 h 5817141"/>
              <a:gd name="connsiteX184" fmla="*/ 4416358 w 4552545"/>
              <a:gd name="connsiteY184" fmla="*/ 758758 h 5817141"/>
              <a:gd name="connsiteX185" fmla="*/ 4396902 w 4552545"/>
              <a:gd name="connsiteY185" fmla="*/ 690664 h 5817141"/>
              <a:gd name="connsiteX186" fmla="*/ 4387175 w 4552545"/>
              <a:gd name="connsiteY186" fmla="*/ 632298 h 5817141"/>
              <a:gd name="connsiteX187" fmla="*/ 4377447 w 4552545"/>
              <a:gd name="connsiteY187" fmla="*/ 593388 h 5817141"/>
              <a:gd name="connsiteX188" fmla="*/ 4357992 w 4552545"/>
              <a:gd name="connsiteY188" fmla="*/ 496111 h 5817141"/>
              <a:gd name="connsiteX189" fmla="*/ 4367719 w 4552545"/>
              <a:gd name="connsiteY189" fmla="*/ 350196 h 5817141"/>
              <a:gd name="connsiteX190" fmla="*/ 4348264 w 4552545"/>
              <a:gd name="connsiteY190" fmla="*/ 311285 h 5817141"/>
              <a:gd name="connsiteX191" fmla="*/ 4299626 w 4552545"/>
              <a:gd name="connsiteY191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563122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303973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15941 w 4552545"/>
              <a:gd name="connsiteY68" fmla="*/ 2491114 h 5817141"/>
              <a:gd name="connsiteX69" fmla="*/ 982494 w 4552545"/>
              <a:gd name="connsiteY69" fmla="*/ 2636196 h 5817141"/>
              <a:gd name="connsiteX70" fmla="*/ 943583 w 4552545"/>
              <a:gd name="connsiteY70" fmla="*/ 2665379 h 5817141"/>
              <a:gd name="connsiteX71" fmla="*/ 933856 w 4552545"/>
              <a:gd name="connsiteY71" fmla="*/ 2694562 h 5817141"/>
              <a:gd name="connsiteX72" fmla="*/ 885217 w 4552545"/>
              <a:gd name="connsiteY72" fmla="*/ 2743200 h 5817141"/>
              <a:gd name="connsiteX73" fmla="*/ 846307 w 4552545"/>
              <a:gd name="connsiteY73" fmla="*/ 2801566 h 5817141"/>
              <a:gd name="connsiteX74" fmla="*/ 826851 w 4552545"/>
              <a:gd name="connsiteY74" fmla="*/ 2840477 h 5817141"/>
              <a:gd name="connsiteX75" fmla="*/ 797668 w 4552545"/>
              <a:gd name="connsiteY75" fmla="*/ 2869660 h 5817141"/>
              <a:gd name="connsiteX76" fmla="*/ 710119 w 4552545"/>
              <a:gd name="connsiteY76" fmla="*/ 2976664 h 5817141"/>
              <a:gd name="connsiteX77" fmla="*/ 680936 w 4552545"/>
              <a:gd name="connsiteY77" fmla="*/ 2986392 h 5817141"/>
              <a:gd name="connsiteX78" fmla="*/ 622570 w 4552545"/>
              <a:gd name="connsiteY78" fmla="*/ 3044758 h 5817141"/>
              <a:gd name="connsiteX79" fmla="*/ 554477 w 4552545"/>
              <a:gd name="connsiteY79" fmla="*/ 3093396 h 5817141"/>
              <a:gd name="connsiteX80" fmla="*/ 525294 w 4552545"/>
              <a:gd name="connsiteY80" fmla="*/ 3122579 h 5817141"/>
              <a:gd name="connsiteX81" fmla="*/ 476656 w 4552545"/>
              <a:gd name="connsiteY81" fmla="*/ 3151762 h 5817141"/>
              <a:gd name="connsiteX82" fmla="*/ 428017 w 4552545"/>
              <a:gd name="connsiteY82" fmla="*/ 3210128 h 5817141"/>
              <a:gd name="connsiteX83" fmla="*/ 398834 w 4552545"/>
              <a:gd name="connsiteY83" fmla="*/ 3239311 h 5817141"/>
              <a:gd name="connsiteX84" fmla="*/ 340468 w 4552545"/>
              <a:gd name="connsiteY84" fmla="*/ 3326860 h 5817141"/>
              <a:gd name="connsiteX85" fmla="*/ 291830 w 4552545"/>
              <a:gd name="connsiteY85" fmla="*/ 3385226 h 5817141"/>
              <a:gd name="connsiteX86" fmla="*/ 282102 w 4552545"/>
              <a:gd name="connsiteY86" fmla="*/ 3414409 h 5817141"/>
              <a:gd name="connsiteX87" fmla="*/ 214009 w 4552545"/>
              <a:gd name="connsiteY87" fmla="*/ 3521413 h 5817141"/>
              <a:gd name="connsiteX88" fmla="*/ 184826 w 4552545"/>
              <a:gd name="connsiteY88" fmla="*/ 3589507 h 5817141"/>
              <a:gd name="connsiteX89" fmla="*/ 165370 w 4552545"/>
              <a:gd name="connsiteY89" fmla="*/ 3657600 h 5817141"/>
              <a:gd name="connsiteX90" fmla="*/ 116732 w 4552545"/>
              <a:gd name="connsiteY90" fmla="*/ 3735422 h 5817141"/>
              <a:gd name="connsiteX91" fmla="*/ 107004 w 4552545"/>
              <a:gd name="connsiteY91" fmla="*/ 3774332 h 5817141"/>
              <a:gd name="connsiteX92" fmla="*/ 87549 w 4552545"/>
              <a:gd name="connsiteY92" fmla="*/ 3842426 h 5817141"/>
              <a:gd name="connsiteX93" fmla="*/ 58366 w 4552545"/>
              <a:gd name="connsiteY93" fmla="*/ 3929975 h 5817141"/>
              <a:gd name="connsiteX94" fmla="*/ 29183 w 4552545"/>
              <a:gd name="connsiteY94" fmla="*/ 4046707 h 5817141"/>
              <a:gd name="connsiteX95" fmla="*/ 0 w 4552545"/>
              <a:gd name="connsiteY95" fmla="*/ 4143983 h 5817141"/>
              <a:gd name="connsiteX96" fmla="*/ 9728 w 4552545"/>
              <a:gd name="connsiteY96" fmla="*/ 4250988 h 5817141"/>
              <a:gd name="connsiteX97" fmla="*/ 19456 w 4552545"/>
              <a:gd name="connsiteY97" fmla="*/ 4299626 h 5817141"/>
              <a:gd name="connsiteX98" fmla="*/ 48639 w 4552545"/>
              <a:gd name="connsiteY98" fmla="*/ 4533090 h 5817141"/>
              <a:gd name="connsiteX99" fmla="*/ 58366 w 4552545"/>
              <a:gd name="connsiteY99" fmla="*/ 4688732 h 5817141"/>
              <a:gd name="connsiteX100" fmla="*/ 68094 w 4552545"/>
              <a:gd name="connsiteY100" fmla="*/ 4717915 h 5817141"/>
              <a:gd name="connsiteX101" fmla="*/ 116732 w 4552545"/>
              <a:gd name="connsiteY101" fmla="*/ 4912468 h 5817141"/>
              <a:gd name="connsiteX102" fmla="*/ 145915 w 4552545"/>
              <a:gd name="connsiteY102" fmla="*/ 5000017 h 5817141"/>
              <a:gd name="connsiteX103" fmla="*/ 175098 w 4552545"/>
              <a:gd name="connsiteY103" fmla="*/ 5029200 h 5817141"/>
              <a:gd name="connsiteX104" fmla="*/ 214009 w 4552545"/>
              <a:gd name="connsiteY104" fmla="*/ 5107022 h 5817141"/>
              <a:gd name="connsiteX105" fmla="*/ 243192 w 4552545"/>
              <a:gd name="connsiteY105" fmla="*/ 5136205 h 5817141"/>
              <a:gd name="connsiteX106" fmla="*/ 272375 w 4552545"/>
              <a:gd name="connsiteY106" fmla="*/ 5175115 h 5817141"/>
              <a:gd name="connsiteX107" fmla="*/ 291830 w 4552545"/>
              <a:gd name="connsiteY107" fmla="*/ 5194571 h 5817141"/>
              <a:gd name="connsiteX108" fmla="*/ 311285 w 4552545"/>
              <a:gd name="connsiteY108" fmla="*/ 5223753 h 5817141"/>
              <a:gd name="connsiteX109" fmla="*/ 340468 w 4552545"/>
              <a:gd name="connsiteY109" fmla="*/ 5243209 h 5817141"/>
              <a:gd name="connsiteX110" fmla="*/ 359924 w 4552545"/>
              <a:gd name="connsiteY110" fmla="*/ 5272392 h 5817141"/>
              <a:gd name="connsiteX111" fmla="*/ 389107 w 4552545"/>
              <a:gd name="connsiteY111" fmla="*/ 5291847 h 5817141"/>
              <a:gd name="connsiteX112" fmla="*/ 418290 w 4552545"/>
              <a:gd name="connsiteY112" fmla="*/ 5321030 h 5817141"/>
              <a:gd name="connsiteX113" fmla="*/ 447473 w 4552545"/>
              <a:gd name="connsiteY113" fmla="*/ 5340485 h 5817141"/>
              <a:gd name="connsiteX114" fmla="*/ 476656 w 4552545"/>
              <a:gd name="connsiteY114" fmla="*/ 5369668 h 5817141"/>
              <a:gd name="connsiteX115" fmla="*/ 505839 w 4552545"/>
              <a:gd name="connsiteY115" fmla="*/ 5379396 h 5817141"/>
              <a:gd name="connsiteX116" fmla="*/ 535022 w 4552545"/>
              <a:gd name="connsiteY116" fmla="*/ 5398851 h 5817141"/>
              <a:gd name="connsiteX117" fmla="*/ 573932 w 4552545"/>
              <a:gd name="connsiteY117" fmla="*/ 5428034 h 5817141"/>
              <a:gd name="connsiteX118" fmla="*/ 651753 w 4552545"/>
              <a:gd name="connsiteY118" fmla="*/ 5447490 h 5817141"/>
              <a:gd name="connsiteX119" fmla="*/ 690664 w 4552545"/>
              <a:gd name="connsiteY119" fmla="*/ 5466945 h 5817141"/>
              <a:gd name="connsiteX120" fmla="*/ 826851 w 4552545"/>
              <a:gd name="connsiteY120" fmla="*/ 5496128 h 5817141"/>
              <a:gd name="connsiteX121" fmla="*/ 894945 w 4552545"/>
              <a:gd name="connsiteY121" fmla="*/ 5525311 h 5817141"/>
              <a:gd name="connsiteX122" fmla="*/ 982494 w 4552545"/>
              <a:gd name="connsiteY122" fmla="*/ 5554494 h 5817141"/>
              <a:gd name="connsiteX123" fmla="*/ 1021404 w 4552545"/>
              <a:gd name="connsiteY123" fmla="*/ 5573949 h 5817141"/>
              <a:gd name="connsiteX124" fmla="*/ 1099226 w 4552545"/>
              <a:gd name="connsiteY124" fmla="*/ 5603132 h 5817141"/>
              <a:gd name="connsiteX125" fmla="*/ 1206230 w 4552545"/>
              <a:gd name="connsiteY125" fmla="*/ 5632315 h 5817141"/>
              <a:gd name="connsiteX126" fmla="*/ 1245141 w 4552545"/>
              <a:gd name="connsiteY126" fmla="*/ 5671226 h 5817141"/>
              <a:gd name="connsiteX127" fmla="*/ 1332690 w 4552545"/>
              <a:gd name="connsiteY127" fmla="*/ 5680953 h 5817141"/>
              <a:gd name="connsiteX128" fmla="*/ 1400783 w 4552545"/>
              <a:gd name="connsiteY128" fmla="*/ 5700409 h 5817141"/>
              <a:gd name="connsiteX129" fmla="*/ 1643975 w 4552545"/>
              <a:gd name="connsiteY129" fmla="*/ 5729592 h 5817141"/>
              <a:gd name="connsiteX130" fmla="*/ 1780162 w 4552545"/>
              <a:gd name="connsiteY130" fmla="*/ 5749047 h 5817141"/>
              <a:gd name="connsiteX131" fmla="*/ 1887166 w 4552545"/>
              <a:gd name="connsiteY131" fmla="*/ 5768502 h 5817141"/>
              <a:gd name="connsiteX132" fmla="*/ 2071992 w 4552545"/>
              <a:gd name="connsiteY132" fmla="*/ 5778230 h 5817141"/>
              <a:gd name="connsiteX133" fmla="*/ 2286000 w 4552545"/>
              <a:gd name="connsiteY133" fmla="*/ 5807413 h 5817141"/>
              <a:gd name="connsiteX134" fmla="*/ 2286000 w 4552545"/>
              <a:gd name="connsiteY134" fmla="*/ 5807413 h 5817141"/>
              <a:gd name="connsiteX135" fmla="*/ 2334639 w 4552545"/>
              <a:gd name="connsiteY135" fmla="*/ 5817141 h 5817141"/>
              <a:gd name="connsiteX136" fmla="*/ 3307404 w 4552545"/>
              <a:gd name="connsiteY136" fmla="*/ 5797685 h 5817141"/>
              <a:gd name="connsiteX137" fmla="*/ 3404681 w 4552545"/>
              <a:gd name="connsiteY137" fmla="*/ 5768502 h 5817141"/>
              <a:gd name="connsiteX138" fmla="*/ 3521413 w 4552545"/>
              <a:gd name="connsiteY138" fmla="*/ 5739319 h 5817141"/>
              <a:gd name="connsiteX139" fmla="*/ 3618690 w 4552545"/>
              <a:gd name="connsiteY139" fmla="*/ 5710136 h 5817141"/>
              <a:gd name="connsiteX140" fmla="*/ 3667328 w 4552545"/>
              <a:gd name="connsiteY140" fmla="*/ 5690681 h 5817141"/>
              <a:gd name="connsiteX141" fmla="*/ 3793787 w 4552545"/>
              <a:gd name="connsiteY141" fmla="*/ 5661498 h 5817141"/>
              <a:gd name="connsiteX142" fmla="*/ 3891064 w 4552545"/>
              <a:gd name="connsiteY142" fmla="*/ 5622588 h 5817141"/>
              <a:gd name="connsiteX143" fmla="*/ 3929975 w 4552545"/>
              <a:gd name="connsiteY143" fmla="*/ 5612860 h 5817141"/>
              <a:gd name="connsiteX144" fmla="*/ 3968885 w 4552545"/>
              <a:gd name="connsiteY144" fmla="*/ 5564222 h 5817141"/>
              <a:gd name="connsiteX145" fmla="*/ 4075890 w 4552545"/>
              <a:gd name="connsiteY145" fmla="*/ 5466945 h 5817141"/>
              <a:gd name="connsiteX146" fmla="*/ 4134256 w 4552545"/>
              <a:gd name="connsiteY146" fmla="*/ 5389124 h 5817141"/>
              <a:gd name="connsiteX147" fmla="*/ 4153711 w 4552545"/>
              <a:gd name="connsiteY147" fmla="*/ 5359941 h 5817141"/>
              <a:gd name="connsiteX148" fmla="*/ 4182894 w 4552545"/>
              <a:gd name="connsiteY148" fmla="*/ 5321030 h 5817141"/>
              <a:gd name="connsiteX149" fmla="*/ 4212077 w 4552545"/>
              <a:gd name="connsiteY149" fmla="*/ 5291847 h 5817141"/>
              <a:gd name="connsiteX150" fmla="*/ 4250987 w 4552545"/>
              <a:gd name="connsiteY150" fmla="*/ 5204298 h 5817141"/>
              <a:gd name="connsiteX151" fmla="*/ 4289898 w 4552545"/>
              <a:gd name="connsiteY151" fmla="*/ 5126477 h 5817141"/>
              <a:gd name="connsiteX152" fmla="*/ 4299626 w 4552545"/>
              <a:gd name="connsiteY152" fmla="*/ 5087566 h 5817141"/>
              <a:gd name="connsiteX153" fmla="*/ 4328809 w 4552545"/>
              <a:gd name="connsiteY153" fmla="*/ 5058383 h 5817141"/>
              <a:gd name="connsiteX154" fmla="*/ 4338536 w 4552545"/>
              <a:gd name="connsiteY154" fmla="*/ 5019473 h 5817141"/>
              <a:gd name="connsiteX155" fmla="*/ 4357992 w 4552545"/>
              <a:gd name="connsiteY155" fmla="*/ 5000017 h 5817141"/>
              <a:gd name="connsiteX156" fmla="*/ 4367719 w 4552545"/>
              <a:gd name="connsiteY156" fmla="*/ 4961107 h 5817141"/>
              <a:gd name="connsiteX157" fmla="*/ 4387175 w 4552545"/>
              <a:gd name="connsiteY157" fmla="*/ 4941651 h 5817141"/>
              <a:gd name="connsiteX158" fmla="*/ 4426085 w 4552545"/>
              <a:gd name="connsiteY158" fmla="*/ 4883285 h 5817141"/>
              <a:gd name="connsiteX159" fmla="*/ 4445541 w 4552545"/>
              <a:gd name="connsiteY159" fmla="*/ 4854102 h 5817141"/>
              <a:gd name="connsiteX160" fmla="*/ 4455268 w 4552545"/>
              <a:gd name="connsiteY160" fmla="*/ 4795736 h 5817141"/>
              <a:gd name="connsiteX161" fmla="*/ 4474724 w 4552545"/>
              <a:gd name="connsiteY161" fmla="*/ 4756826 h 5817141"/>
              <a:gd name="connsiteX162" fmla="*/ 4494179 w 4552545"/>
              <a:gd name="connsiteY162" fmla="*/ 4708188 h 5817141"/>
              <a:gd name="connsiteX163" fmla="*/ 4503907 w 4552545"/>
              <a:gd name="connsiteY163" fmla="*/ 4640094 h 5817141"/>
              <a:gd name="connsiteX164" fmla="*/ 4523362 w 4552545"/>
              <a:gd name="connsiteY164" fmla="*/ 4601183 h 5817141"/>
              <a:gd name="connsiteX165" fmla="*/ 4542817 w 4552545"/>
              <a:gd name="connsiteY165" fmla="*/ 4494179 h 5817141"/>
              <a:gd name="connsiteX166" fmla="*/ 4533090 w 4552545"/>
              <a:gd name="connsiteY166" fmla="*/ 4153711 h 5817141"/>
              <a:gd name="connsiteX167" fmla="*/ 4523362 w 4552545"/>
              <a:gd name="connsiteY167" fmla="*/ 4105073 h 5817141"/>
              <a:gd name="connsiteX168" fmla="*/ 4503907 w 4552545"/>
              <a:gd name="connsiteY168" fmla="*/ 4036979 h 5817141"/>
              <a:gd name="connsiteX169" fmla="*/ 4464996 w 4552545"/>
              <a:gd name="connsiteY169" fmla="*/ 3939702 h 5817141"/>
              <a:gd name="connsiteX170" fmla="*/ 4474724 w 4552545"/>
              <a:gd name="connsiteY170" fmla="*/ 3365771 h 5817141"/>
              <a:gd name="connsiteX171" fmla="*/ 4513634 w 4552545"/>
              <a:gd name="connsiteY171" fmla="*/ 3219856 h 5817141"/>
              <a:gd name="connsiteX172" fmla="*/ 4523362 w 4552545"/>
              <a:gd name="connsiteY172" fmla="*/ 3132307 h 5817141"/>
              <a:gd name="connsiteX173" fmla="*/ 4542817 w 4552545"/>
              <a:gd name="connsiteY173" fmla="*/ 2976664 h 5817141"/>
              <a:gd name="connsiteX174" fmla="*/ 4552545 w 4552545"/>
              <a:gd name="connsiteY174" fmla="*/ 2879388 h 5817141"/>
              <a:gd name="connsiteX175" fmla="*/ 4542817 w 4552545"/>
              <a:gd name="connsiteY175" fmla="*/ 2256817 h 5817141"/>
              <a:gd name="connsiteX176" fmla="*/ 4533090 w 4552545"/>
              <a:gd name="connsiteY176" fmla="*/ 2178996 h 5817141"/>
              <a:gd name="connsiteX177" fmla="*/ 4513634 w 4552545"/>
              <a:gd name="connsiteY177" fmla="*/ 1391056 h 5817141"/>
              <a:gd name="connsiteX178" fmla="*/ 4494179 w 4552545"/>
              <a:gd name="connsiteY178" fmla="*/ 1264596 h 5817141"/>
              <a:gd name="connsiteX179" fmla="*/ 4464996 w 4552545"/>
              <a:gd name="connsiteY179" fmla="*/ 1089498 h 5817141"/>
              <a:gd name="connsiteX180" fmla="*/ 4445541 w 4552545"/>
              <a:gd name="connsiteY180" fmla="*/ 933856 h 5817141"/>
              <a:gd name="connsiteX181" fmla="*/ 4435813 w 4552545"/>
              <a:gd name="connsiteY181" fmla="*/ 807396 h 5817141"/>
              <a:gd name="connsiteX182" fmla="*/ 4416358 w 4552545"/>
              <a:gd name="connsiteY182" fmla="*/ 758758 h 5817141"/>
              <a:gd name="connsiteX183" fmla="*/ 4396902 w 4552545"/>
              <a:gd name="connsiteY183" fmla="*/ 690664 h 5817141"/>
              <a:gd name="connsiteX184" fmla="*/ 4387175 w 4552545"/>
              <a:gd name="connsiteY184" fmla="*/ 632298 h 5817141"/>
              <a:gd name="connsiteX185" fmla="*/ 4377447 w 4552545"/>
              <a:gd name="connsiteY185" fmla="*/ 593388 h 5817141"/>
              <a:gd name="connsiteX186" fmla="*/ 4357992 w 4552545"/>
              <a:gd name="connsiteY186" fmla="*/ 496111 h 5817141"/>
              <a:gd name="connsiteX187" fmla="*/ 4367719 w 4552545"/>
              <a:gd name="connsiteY187" fmla="*/ 350196 h 5817141"/>
              <a:gd name="connsiteX188" fmla="*/ 4348264 w 4552545"/>
              <a:gd name="connsiteY188" fmla="*/ 311285 h 5817141"/>
              <a:gd name="connsiteX189" fmla="*/ 4299626 w 4552545"/>
              <a:gd name="connsiteY189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491114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159957 w 4552545"/>
              <a:gd name="connsiteY68" fmla="*/ 2563122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357992 w 4552545"/>
              <a:gd name="connsiteY0" fmla="*/ 311285 h 5817141"/>
              <a:gd name="connsiteX1" fmla="*/ 4280170 w 4552545"/>
              <a:gd name="connsiteY1" fmla="*/ 214009 h 5817141"/>
              <a:gd name="connsiteX2" fmla="*/ 4202349 w 4552545"/>
              <a:gd name="connsiteY2" fmla="*/ 155643 h 5817141"/>
              <a:gd name="connsiteX3" fmla="*/ 4173166 w 4552545"/>
              <a:gd name="connsiteY3" fmla="*/ 126460 h 5817141"/>
              <a:gd name="connsiteX4" fmla="*/ 4105073 w 4552545"/>
              <a:gd name="connsiteY4" fmla="*/ 107005 h 5817141"/>
              <a:gd name="connsiteX5" fmla="*/ 4066162 w 4552545"/>
              <a:gd name="connsiteY5" fmla="*/ 87549 h 5817141"/>
              <a:gd name="connsiteX6" fmla="*/ 4017524 w 4552545"/>
              <a:gd name="connsiteY6" fmla="*/ 58366 h 5817141"/>
              <a:gd name="connsiteX7" fmla="*/ 3929975 w 4552545"/>
              <a:gd name="connsiteY7" fmla="*/ 29183 h 5817141"/>
              <a:gd name="connsiteX8" fmla="*/ 3871609 w 4552545"/>
              <a:gd name="connsiteY8" fmla="*/ 9728 h 5817141"/>
              <a:gd name="connsiteX9" fmla="*/ 3667328 w 4552545"/>
              <a:gd name="connsiteY9" fmla="*/ 0 h 5817141"/>
              <a:gd name="connsiteX10" fmla="*/ 2743200 w 4552545"/>
              <a:gd name="connsiteY10" fmla="*/ 19456 h 5817141"/>
              <a:gd name="connsiteX11" fmla="*/ 2645924 w 4552545"/>
              <a:gd name="connsiteY11" fmla="*/ 29183 h 5817141"/>
              <a:gd name="connsiteX12" fmla="*/ 2597285 w 4552545"/>
              <a:gd name="connsiteY12" fmla="*/ 48639 h 5817141"/>
              <a:gd name="connsiteX13" fmla="*/ 2558375 w 4552545"/>
              <a:gd name="connsiteY13" fmla="*/ 58366 h 5817141"/>
              <a:gd name="connsiteX14" fmla="*/ 2490281 w 4552545"/>
              <a:gd name="connsiteY14" fmla="*/ 87549 h 5817141"/>
              <a:gd name="connsiteX15" fmla="*/ 2441643 w 4552545"/>
              <a:gd name="connsiteY15" fmla="*/ 97277 h 5817141"/>
              <a:gd name="connsiteX16" fmla="*/ 2393004 w 4552545"/>
              <a:gd name="connsiteY16" fmla="*/ 116732 h 5817141"/>
              <a:gd name="connsiteX17" fmla="*/ 2305456 w 4552545"/>
              <a:gd name="connsiteY17" fmla="*/ 136188 h 5817141"/>
              <a:gd name="connsiteX18" fmla="*/ 2188724 w 4552545"/>
              <a:gd name="connsiteY18" fmla="*/ 165371 h 5817141"/>
              <a:gd name="connsiteX19" fmla="*/ 2081719 w 4552545"/>
              <a:gd name="connsiteY19" fmla="*/ 194553 h 5817141"/>
              <a:gd name="connsiteX20" fmla="*/ 2042809 w 4552545"/>
              <a:gd name="connsiteY20" fmla="*/ 214009 h 5817141"/>
              <a:gd name="connsiteX21" fmla="*/ 2013626 w 4552545"/>
              <a:gd name="connsiteY21" fmla="*/ 223736 h 5817141"/>
              <a:gd name="connsiteX22" fmla="*/ 1955260 w 4552545"/>
              <a:gd name="connsiteY22" fmla="*/ 262647 h 5817141"/>
              <a:gd name="connsiteX23" fmla="*/ 1935804 w 4552545"/>
              <a:gd name="connsiteY23" fmla="*/ 282102 h 5817141"/>
              <a:gd name="connsiteX24" fmla="*/ 1906622 w 4552545"/>
              <a:gd name="connsiteY24" fmla="*/ 291830 h 5817141"/>
              <a:gd name="connsiteX25" fmla="*/ 1867711 w 4552545"/>
              <a:gd name="connsiteY25" fmla="*/ 311285 h 5817141"/>
              <a:gd name="connsiteX26" fmla="*/ 1789890 w 4552545"/>
              <a:gd name="connsiteY26" fmla="*/ 350196 h 5817141"/>
              <a:gd name="connsiteX27" fmla="*/ 1741251 w 4552545"/>
              <a:gd name="connsiteY27" fmla="*/ 389107 h 5817141"/>
              <a:gd name="connsiteX28" fmla="*/ 1712068 w 4552545"/>
              <a:gd name="connsiteY28" fmla="*/ 398834 h 5817141"/>
              <a:gd name="connsiteX29" fmla="*/ 1692613 w 4552545"/>
              <a:gd name="connsiteY29" fmla="*/ 428017 h 5817141"/>
              <a:gd name="connsiteX30" fmla="*/ 1624519 w 4552545"/>
              <a:gd name="connsiteY30" fmla="*/ 476656 h 5817141"/>
              <a:gd name="connsiteX31" fmla="*/ 1575881 w 4552545"/>
              <a:gd name="connsiteY31" fmla="*/ 505839 h 5817141"/>
              <a:gd name="connsiteX32" fmla="*/ 1517515 w 4552545"/>
              <a:gd name="connsiteY32" fmla="*/ 573932 h 5817141"/>
              <a:gd name="connsiteX33" fmla="*/ 1488332 w 4552545"/>
              <a:gd name="connsiteY33" fmla="*/ 603115 h 5817141"/>
              <a:gd name="connsiteX34" fmla="*/ 1468877 w 4552545"/>
              <a:gd name="connsiteY34" fmla="*/ 632298 h 5817141"/>
              <a:gd name="connsiteX35" fmla="*/ 1439694 w 4552545"/>
              <a:gd name="connsiteY35" fmla="*/ 651753 h 5817141"/>
              <a:gd name="connsiteX36" fmla="*/ 1420239 w 4552545"/>
              <a:gd name="connsiteY36" fmla="*/ 671209 h 5817141"/>
              <a:gd name="connsiteX37" fmla="*/ 1410511 w 4552545"/>
              <a:gd name="connsiteY37" fmla="*/ 710119 h 5817141"/>
              <a:gd name="connsiteX38" fmla="*/ 1391056 w 4552545"/>
              <a:gd name="connsiteY38" fmla="*/ 729575 h 5817141"/>
              <a:gd name="connsiteX39" fmla="*/ 1371600 w 4552545"/>
              <a:gd name="connsiteY39" fmla="*/ 807396 h 5817141"/>
              <a:gd name="connsiteX40" fmla="*/ 1352145 w 4552545"/>
              <a:gd name="connsiteY40" fmla="*/ 846307 h 5817141"/>
              <a:gd name="connsiteX41" fmla="*/ 1322962 w 4552545"/>
              <a:gd name="connsiteY41" fmla="*/ 904673 h 5817141"/>
              <a:gd name="connsiteX42" fmla="*/ 1303507 w 4552545"/>
              <a:gd name="connsiteY42" fmla="*/ 1021405 h 5817141"/>
              <a:gd name="connsiteX43" fmla="*/ 1293779 w 4552545"/>
              <a:gd name="connsiteY43" fmla="*/ 1050588 h 5817141"/>
              <a:gd name="connsiteX44" fmla="*/ 1284051 w 4552545"/>
              <a:gd name="connsiteY44" fmla="*/ 1089498 h 5817141"/>
              <a:gd name="connsiteX45" fmla="*/ 1264596 w 4552545"/>
              <a:gd name="connsiteY45" fmla="*/ 1138136 h 5817141"/>
              <a:gd name="connsiteX46" fmla="*/ 1235413 w 4552545"/>
              <a:gd name="connsiteY46" fmla="*/ 1274324 h 5817141"/>
              <a:gd name="connsiteX47" fmla="*/ 1225685 w 4552545"/>
              <a:gd name="connsiteY47" fmla="*/ 1449422 h 5817141"/>
              <a:gd name="connsiteX48" fmla="*/ 1254868 w 4552545"/>
              <a:gd name="connsiteY48" fmla="*/ 1643975 h 5817141"/>
              <a:gd name="connsiteX49" fmla="*/ 1274324 w 4552545"/>
              <a:gd name="connsiteY49" fmla="*/ 1663430 h 5817141"/>
              <a:gd name="connsiteX50" fmla="*/ 1303507 w 4552545"/>
              <a:gd name="connsiteY50" fmla="*/ 1750979 h 5817141"/>
              <a:gd name="connsiteX51" fmla="*/ 1322962 w 4552545"/>
              <a:gd name="connsiteY51" fmla="*/ 1828800 h 5817141"/>
              <a:gd name="connsiteX52" fmla="*/ 1332690 w 4552545"/>
              <a:gd name="connsiteY52" fmla="*/ 1867711 h 5817141"/>
              <a:gd name="connsiteX53" fmla="*/ 1381328 w 4552545"/>
              <a:gd name="connsiteY53" fmla="*/ 1945532 h 5817141"/>
              <a:gd name="connsiteX54" fmla="*/ 1400783 w 4552545"/>
              <a:gd name="connsiteY54" fmla="*/ 1964988 h 5817141"/>
              <a:gd name="connsiteX55" fmla="*/ 1420239 w 4552545"/>
              <a:gd name="connsiteY55" fmla="*/ 2003898 h 5817141"/>
              <a:gd name="connsiteX56" fmla="*/ 1429966 w 4552545"/>
              <a:gd name="connsiteY56" fmla="*/ 2042809 h 5817141"/>
              <a:gd name="connsiteX57" fmla="*/ 1575881 w 4552545"/>
              <a:gd name="connsiteY57" fmla="*/ 2023353 h 5817141"/>
              <a:gd name="connsiteX58" fmla="*/ 1653702 w 4552545"/>
              <a:gd name="connsiteY58" fmla="*/ 2062264 h 5817141"/>
              <a:gd name="connsiteX59" fmla="*/ 1692613 w 4552545"/>
              <a:gd name="connsiteY59" fmla="*/ 2071992 h 5817141"/>
              <a:gd name="connsiteX60" fmla="*/ 1731524 w 4552545"/>
              <a:gd name="connsiteY60" fmla="*/ 2101175 h 5817141"/>
              <a:gd name="connsiteX61" fmla="*/ 1750979 w 4552545"/>
              <a:gd name="connsiteY61" fmla="*/ 2130358 h 5817141"/>
              <a:gd name="connsiteX62" fmla="*/ 1819073 w 4552545"/>
              <a:gd name="connsiteY62" fmla="*/ 2149813 h 5817141"/>
              <a:gd name="connsiteX63" fmla="*/ 1887166 w 4552545"/>
              <a:gd name="connsiteY63" fmla="*/ 2237362 h 5817141"/>
              <a:gd name="connsiteX64" fmla="*/ 1857983 w 4552545"/>
              <a:gd name="connsiteY64" fmla="*/ 2344366 h 5817141"/>
              <a:gd name="connsiteX65" fmla="*/ 1838528 w 4552545"/>
              <a:gd name="connsiteY65" fmla="*/ 2363822 h 5817141"/>
              <a:gd name="connsiteX66" fmla="*/ 1808029 w 4552545"/>
              <a:gd name="connsiteY66" fmla="*/ 2419106 h 5817141"/>
              <a:gd name="connsiteX67" fmla="*/ 1536970 w 4552545"/>
              <a:gd name="connsiteY67" fmla="*/ 2500009 h 5817141"/>
              <a:gd name="connsiteX68" fmla="*/ 1087949 w 4552545"/>
              <a:gd name="connsiteY68" fmla="*/ 2491114 h 5817141"/>
              <a:gd name="connsiteX69" fmla="*/ 1015941 w 4552545"/>
              <a:gd name="connsiteY69" fmla="*/ 2563122 h 5817141"/>
              <a:gd name="connsiteX70" fmla="*/ 982494 w 4552545"/>
              <a:gd name="connsiteY70" fmla="*/ 2636196 h 5817141"/>
              <a:gd name="connsiteX71" fmla="*/ 943583 w 4552545"/>
              <a:gd name="connsiteY71" fmla="*/ 2665379 h 5817141"/>
              <a:gd name="connsiteX72" fmla="*/ 933856 w 4552545"/>
              <a:gd name="connsiteY72" fmla="*/ 2694562 h 5817141"/>
              <a:gd name="connsiteX73" fmla="*/ 885217 w 4552545"/>
              <a:gd name="connsiteY73" fmla="*/ 2743200 h 5817141"/>
              <a:gd name="connsiteX74" fmla="*/ 846307 w 4552545"/>
              <a:gd name="connsiteY74" fmla="*/ 2801566 h 5817141"/>
              <a:gd name="connsiteX75" fmla="*/ 826851 w 4552545"/>
              <a:gd name="connsiteY75" fmla="*/ 2840477 h 5817141"/>
              <a:gd name="connsiteX76" fmla="*/ 797668 w 4552545"/>
              <a:gd name="connsiteY76" fmla="*/ 2869660 h 5817141"/>
              <a:gd name="connsiteX77" fmla="*/ 710119 w 4552545"/>
              <a:gd name="connsiteY77" fmla="*/ 2976664 h 5817141"/>
              <a:gd name="connsiteX78" fmla="*/ 680936 w 4552545"/>
              <a:gd name="connsiteY78" fmla="*/ 2986392 h 5817141"/>
              <a:gd name="connsiteX79" fmla="*/ 622570 w 4552545"/>
              <a:gd name="connsiteY79" fmla="*/ 3044758 h 5817141"/>
              <a:gd name="connsiteX80" fmla="*/ 554477 w 4552545"/>
              <a:gd name="connsiteY80" fmla="*/ 3093396 h 5817141"/>
              <a:gd name="connsiteX81" fmla="*/ 525294 w 4552545"/>
              <a:gd name="connsiteY81" fmla="*/ 3122579 h 5817141"/>
              <a:gd name="connsiteX82" fmla="*/ 476656 w 4552545"/>
              <a:gd name="connsiteY82" fmla="*/ 3151762 h 5817141"/>
              <a:gd name="connsiteX83" fmla="*/ 428017 w 4552545"/>
              <a:gd name="connsiteY83" fmla="*/ 3210128 h 5817141"/>
              <a:gd name="connsiteX84" fmla="*/ 398834 w 4552545"/>
              <a:gd name="connsiteY84" fmla="*/ 3239311 h 5817141"/>
              <a:gd name="connsiteX85" fmla="*/ 340468 w 4552545"/>
              <a:gd name="connsiteY85" fmla="*/ 3326860 h 5817141"/>
              <a:gd name="connsiteX86" fmla="*/ 291830 w 4552545"/>
              <a:gd name="connsiteY86" fmla="*/ 3385226 h 5817141"/>
              <a:gd name="connsiteX87" fmla="*/ 282102 w 4552545"/>
              <a:gd name="connsiteY87" fmla="*/ 3414409 h 5817141"/>
              <a:gd name="connsiteX88" fmla="*/ 214009 w 4552545"/>
              <a:gd name="connsiteY88" fmla="*/ 3521413 h 5817141"/>
              <a:gd name="connsiteX89" fmla="*/ 184826 w 4552545"/>
              <a:gd name="connsiteY89" fmla="*/ 3589507 h 5817141"/>
              <a:gd name="connsiteX90" fmla="*/ 165370 w 4552545"/>
              <a:gd name="connsiteY90" fmla="*/ 3657600 h 5817141"/>
              <a:gd name="connsiteX91" fmla="*/ 116732 w 4552545"/>
              <a:gd name="connsiteY91" fmla="*/ 3735422 h 5817141"/>
              <a:gd name="connsiteX92" fmla="*/ 107004 w 4552545"/>
              <a:gd name="connsiteY92" fmla="*/ 3774332 h 5817141"/>
              <a:gd name="connsiteX93" fmla="*/ 87549 w 4552545"/>
              <a:gd name="connsiteY93" fmla="*/ 3842426 h 5817141"/>
              <a:gd name="connsiteX94" fmla="*/ 58366 w 4552545"/>
              <a:gd name="connsiteY94" fmla="*/ 3929975 h 5817141"/>
              <a:gd name="connsiteX95" fmla="*/ 29183 w 4552545"/>
              <a:gd name="connsiteY95" fmla="*/ 4046707 h 5817141"/>
              <a:gd name="connsiteX96" fmla="*/ 0 w 4552545"/>
              <a:gd name="connsiteY96" fmla="*/ 4143983 h 5817141"/>
              <a:gd name="connsiteX97" fmla="*/ 9728 w 4552545"/>
              <a:gd name="connsiteY97" fmla="*/ 4250988 h 5817141"/>
              <a:gd name="connsiteX98" fmla="*/ 19456 w 4552545"/>
              <a:gd name="connsiteY98" fmla="*/ 4299626 h 5817141"/>
              <a:gd name="connsiteX99" fmla="*/ 48639 w 4552545"/>
              <a:gd name="connsiteY99" fmla="*/ 4533090 h 5817141"/>
              <a:gd name="connsiteX100" fmla="*/ 58366 w 4552545"/>
              <a:gd name="connsiteY100" fmla="*/ 4688732 h 5817141"/>
              <a:gd name="connsiteX101" fmla="*/ 68094 w 4552545"/>
              <a:gd name="connsiteY101" fmla="*/ 4717915 h 5817141"/>
              <a:gd name="connsiteX102" fmla="*/ 116732 w 4552545"/>
              <a:gd name="connsiteY102" fmla="*/ 4912468 h 5817141"/>
              <a:gd name="connsiteX103" fmla="*/ 145915 w 4552545"/>
              <a:gd name="connsiteY103" fmla="*/ 5000017 h 5817141"/>
              <a:gd name="connsiteX104" fmla="*/ 175098 w 4552545"/>
              <a:gd name="connsiteY104" fmla="*/ 5029200 h 5817141"/>
              <a:gd name="connsiteX105" fmla="*/ 214009 w 4552545"/>
              <a:gd name="connsiteY105" fmla="*/ 5107022 h 5817141"/>
              <a:gd name="connsiteX106" fmla="*/ 243192 w 4552545"/>
              <a:gd name="connsiteY106" fmla="*/ 5136205 h 5817141"/>
              <a:gd name="connsiteX107" fmla="*/ 272375 w 4552545"/>
              <a:gd name="connsiteY107" fmla="*/ 5175115 h 5817141"/>
              <a:gd name="connsiteX108" fmla="*/ 291830 w 4552545"/>
              <a:gd name="connsiteY108" fmla="*/ 5194571 h 5817141"/>
              <a:gd name="connsiteX109" fmla="*/ 311285 w 4552545"/>
              <a:gd name="connsiteY109" fmla="*/ 5223753 h 5817141"/>
              <a:gd name="connsiteX110" fmla="*/ 340468 w 4552545"/>
              <a:gd name="connsiteY110" fmla="*/ 5243209 h 5817141"/>
              <a:gd name="connsiteX111" fmla="*/ 359924 w 4552545"/>
              <a:gd name="connsiteY111" fmla="*/ 5272392 h 5817141"/>
              <a:gd name="connsiteX112" fmla="*/ 389107 w 4552545"/>
              <a:gd name="connsiteY112" fmla="*/ 5291847 h 5817141"/>
              <a:gd name="connsiteX113" fmla="*/ 418290 w 4552545"/>
              <a:gd name="connsiteY113" fmla="*/ 5321030 h 5817141"/>
              <a:gd name="connsiteX114" fmla="*/ 447473 w 4552545"/>
              <a:gd name="connsiteY114" fmla="*/ 5340485 h 5817141"/>
              <a:gd name="connsiteX115" fmla="*/ 476656 w 4552545"/>
              <a:gd name="connsiteY115" fmla="*/ 5369668 h 5817141"/>
              <a:gd name="connsiteX116" fmla="*/ 505839 w 4552545"/>
              <a:gd name="connsiteY116" fmla="*/ 5379396 h 5817141"/>
              <a:gd name="connsiteX117" fmla="*/ 535022 w 4552545"/>
              <a:gd name="connsiteY117" fmla="*/ 5398851 h 5817141"/>
              <a:gd name="connsiteX118" fmla="*/ 573932 w 4552545"/>
              <a:gd name="connsiteY118" fmla="*/ 5428034 h 5817141"/>
              <a:gd name="connsiteX119" fmla="*/ 651753 w 4552545"/>
              <a:gd name="connsiteY119" fmla="*/ 5447490 h 5817141"/>
              <a:gd name="connsiteX120" fmla="*/ 690664 w 4552545"/>
              <a:gd name="connsiteY120" fmla="*/ 5466945 h 5817141"/>
              <a:gd name="connsiteX121" fmla="*/ 826851 w 4552545"/>
              <a:gd name="connsiteY121" fmla="*/ 5496128 h 5817141"/>
              <a:gd name="connsiteX122" fmla="*/ 894945 w 4552545"/>
              <a:gd name="connsiteY122" fmla="*/ 5525311 h 5817141"/>
              <a:gd name="connsiteX123" fmla="*/ 982494 w 4552545"/>
              <a:gd name="connsiteY123" fmla="*/ 5554494 h 5817141"/>
              <a:gd name="connsiteX124" fmla="*/ 1021404 w 4552545"/>
              <a:gd name="connsiteY124" fmla="*/ 5573949 h 5817141"/>
              <a:gd name="connsiteX125" fmla="*/ 1099226 w 4552545"/>
              <a:gd name="connsiteY125" fmla="*/ 5603132 h 5817141"/>
              <a:gd name="connsiteX126" fmla="*/ 1206230 w 4552545"/>
              <a:gd name="connsiteY126" fmla="*/ 5632315 h 5817141"/>
              <a:gd name="connsiteX127" fmla="*/ 1245141 w 4552545"/>
              <a:gd name="connsiteY127" fmla="*/ 5671226 h 5817141"/>
              <a:gd name="connsiteX128" fmla="*/ 1332690 w 4552545"/>
              <a:gd name="connsiteY128" fmla="*/ 5680953 h 5817141"/>
              <a:gd name="connsiteX129" fmla="*/ 1400783 w 4552545"/>
              <a:gd name="connsiteY129" fmla="*/ 5700409 h 5817141"/>
              <a:gd name="connsiteX130" fmla="*/ 1643975 w 4552545"/>
              <a:gd name="connsiteY130" fmla="*/ 5729592 h 5817141"/>
              <a:gd name="connsiteX131" fmla="*/ 1780162 w 4552545"/>
              <a:gd name="connsiteY131" fmla="*/ 5749047 h 5817141"/>
              <a:gd name="connsiteX132" fmla="*/ 1887166 w 4552545"/>
              <a:gd name="connsiteY132" fmla="*/ 5768502 h 5817141"/>
              <a:gd name="connsiteX133" fmla="*/ 2071992 w 4552545"/>
              <a:gd name="connsiteY133" fmla="*/ 5778230 h 5817141"/>
              <a:gd name="connsiteX134" fmla="*/ 2286000 w 4552545"/>
              <a:gd name="connsiteY134" fmla="*/ 5807413 h 5817141"/>
              <a:gd name="connsiteX135" fmla="*/ 2286000 w 4552545"/>
              <a:gd name="connsiteY135" fmla="*/ 5807413 h 5817141"/>
              <a:gd name="connsiteX136" fmla="*/ 2334639 w 4552545"/>
              <a:gd name="connsiteY136" fmla="*/ 5817141 h 5817141"/>
              <a:gd name="connsiteX137" fmla="*/ 3307404 w 4552545"/>
              <a:gd name="connsiteY137" fmla="*/ 5797685 h 5817141"/>
              <a:gd name="connsiteX138" fmla="*/ 3404681 w 4552545"/>
              <a:gd name="connsiteY138" fmla="*/ 5768502 h 5817141"/>
              <a:gd name="connsiteX139" fmla="*/ 3521413 w 4552545"/>
              <a:gd name="connsiteY139" fmla="*/ 5739319 h 5817141"/>
              <a:gd name="connsiteX140" fmla="*/ 3618690 w 4552545"/>
              <a:gd name="connsiteY140" fmla="*/ 5710136 h 5817141"/>
              <a:gd name="connsiteX141" fmla="*/ 3667328 w 4552545"/>
              <a:gd name="connsiteY141" fmla="*/ 5690681 h 5817141"/>
              <a:gd name="connsiteX142" fmla="*/ 3793787 w 4552545"/>
              <a:gd name="connsiteY142" fmla="*/ 5661498 h 5817141"/>
              <a:gd name="connsiteX143" fmla="*/ 3891064 w 4552545"/>
              <a:gd name="connsiteY143" fmla="*/ 5622588 h 5817141"/>
              <a:gd name="connsiteX144" fmla="*/ 3929975 w 4552545"/>
              <a:gd name="connsiteY144" fmla="*/ 5612860 h 5817141"/>
              <a:gd name="connsiteX145" fmla="*/ 3968885 w 4552545"/>
              <a:gd name="connsiteY145" fmla="*/ 5564222 h 5817141"/>
              <a:gd name="connsiteX146" fmla="*/ 4075890 w 4552545"/>
              <a:gd name="connsiteY146" fmla="*/ 5466945 h 5817141"/>
              <a:gd name="connsiteX147" fmla="*/ 4134256 w 4552545"/>
              <a:gd name="connsiteY147" fmla="*/ 5389124 h 5817141"/>
              <a:gd name="connsiteX148" fmla="*/ 4153711 w 4552545"/>
              <a:gd name="connsiteY148" fmla="*/ 5359941 h 5817141"/>
              <a:gd name="connsiteX149" fmla="*/ 4182894 w 4552545"/>
              <a:gd name="connsiteY149" fmla="*/ 5321030 h 5817141"/>
              <a:gd name="connsiteX150" fmla="*/ 4212077 w 4552545"/>
              <a:gd name="connsiteY150" fmla="*/ 5291847 h 5817141"/>
              <a:gd name="connsiteX151" fmla="*/ 4250987 w 4552545"/>
              <a:gd name="connsiteY151" fmla="*/ 5204298 h 5817141"/>
              <a:gd name="connsiteX152" fmla="*/ 4289898 w 4552545"/>
              <a:gd name="connsiteY152" fmla="*/ 5126477 h 5817141"/>
              <a:gd name="connsiteX153" fmla="*/ 4299626 w 4552545"/>
              <a:gd name="connsiteY153" fmla="*/ 5087566 h 5817141"/>
              <a:gd name="connsiteX154" fmla="*/ 4328809 w 4552545"/>
              <a:gd name="connsiteY154" fmla="*/ 5058383 h 5817141"/>
              <a:gd name="connsiteX155" fmla="*/ 4338536 w 4552545"/>
              <a:gd name="connsiteY155" fmla="*/ 5019473 h 5817141"/>
              <a:gd name="connsiteX156" fmla="*/ 4357992 w 4552545"/>
              <a:gd name="connsiteY156" fmla="*/ 5000017 h 5817141"/>
              <a:gd name="connsiteX157" fmla="*/ 4367719 w 4552545"/>
              <a:gd name="connsiteY157" fmla="*/ 4961107 h 5817141"/>
              <a:gd name="connsiteX158" fmla="*/ 4387175 w 4552545"/>
              <a:gd name="connsiteY158" fmla="*/ 4941651 h 5817141"/>
              <a:gd name="connsiteX159" fmla="*/ 4426085 w 4552545"/>
              <a:gd name="connsiteY159" fmla="*/ 4883285 h 5817141"/>
              <a:gd name="connsiteX160" fmla="*/ 4445541 w 4552545"/>
              <a:gd name="connsiteY160" fmla="*/ 4854102 h 5817141"/>
              <a:gd name="connsiteX161" fmla="*/ 4455268 w 4552545"/>
              <a:gd name="connsiteY161" fmla="*/ 4795736 h 5817141"/>
              <a:gd name="connsiteX162" fmla="*/ 4474724 w 4552545"/>
              <a:gd name="connsiteY162" fmla="*/ 4756826 h 5817141"/>
              <a:gd name="connsiteX163" fmla="*/ 4494179 w 4552545"/>
              <a:gd name="connsiteY163" fmla="*/ 4708188 h 5817141"/>
              <a:gd name="connsiteX164" fmla="*/ 4503907 w 4552545"/>
              <a:gd name="connsiteY164" fmla="*/ 4640094 h 5817141"/>
              <a:gd name="connsiteX165" fmla="*/ 4523362 w 4552545"/>
              <a:gd name="connsiteY165" fmla="*/ 4601183 h 5817141"/>
              <a:gd name="connsiteX166" fmla="*/ 4542817 w 4552545"/>
              <a:gd name="connsiteY166" fmla="*/ 4494179 h 5817141"/>
              <a:gd name="connsiteX167" fmla="*/ 4533090 w 4552545"/>
              <a:gd name="connsiteY167" fmla="*/ 4153711 h 5817141"/>
              <a:gd name="connsiteX168" fmla="*/ 4523362 w 4552545"/>
              <a:gd name="connsiteY168" fmla="*/ 4105073 h 5817141"/>
              <a:gd name="connsiteX169" fmla="*/ 4503907 w 4552545"/>
              <a:gd name="connsiteY169" fmla="*/ 4036979 h 5817141"/>
              <a:gd name="connsiteX170" fmla="*/ 4464996 w 4552545"/>
              <a:gd name="connsiteY170" fmla="*/ 3939702 h 5817141"/>
              <a:gd name="connsiteX171" fmla="*/ 4474724 w 4552545"/>
              <a:gd name="connsiteY171" fmla="*/ 3365771 h 5817141"/>
              <a:gd name="connsiteX172" fmla="*/ 4513634 w 4552545"/>
              <a:gd name="connsiteY172" fmla="*/ 3219856 h 5817141"/>
              <a:gd name="connsiteX173" fmla="*/ 4523362 w 4552545"/>
              <a:gd name="connsiteY173" fmla="*/ 3132307 h 5817141"/>
              <a:gd name="connsiteX174" fmla="*/ 4542817 w 4552545"/>
              <a:gd name="connsiteY174" fmla="*/ 2976664 h 5817141"/>
              <a:gd name="connsiteX175" fmla="*/ 4552545 w 4552545"/>
              <a:gd name="connsiteY175" fmla="*/ 2879388 h 5817141"/>
              <a:gd name="connsiteX176" fmla="*/ 4542817 w 4552545"/>
              <a:gd name="connsiteY176" fmla="*/ 2256817 h 5817141"/>
              <a:gd name="connsiteX177" fmla="*/ 4533090 w 4552545"/>
              <a:gd name="connsiteY177" fmla="*/ 2178996 h 5817141"/>
              <a:gd name="connsiteX178" fmla="*/ 4513634 w 4552545"/>
              <a:gd name="connsiteY178" fmla="*/ 1391056 h 5817141"/>
              <a:gd name="connsiteX179" fmla="*/ 4494179 w 4552545"/>
              <a:gd name="connsiteY179" fmla="*/ 1264596 h 5817141"/>
              <a:gd name="connsiteX180" fmla="*/ 4464996 w 4552545"/>
              <a:gd name="connsiteY180" fmla="*/ 1089498 h 5817141"/>
              <a:gd name="connsiteX181" fmla="*/ 4445541 w 4552545"/>
              <a:gd name="connsiteY181" fmla="*/ 933856 h 5817141"/>
              <a:gd name="connsiteX182" fmla="*/ 4435813 w 4552545"/>
              <a:gd name="connsiteY182" fmla="*/ 807396 h 5817141"/>
              <a:gd name="connsiteX183" fmla="*/ 4416358 w 4552545"/>
              <a:gd name="connsiteY183" fmla="*/ 758758 h 5817141"/>
              <a:gd name="connsiteX184" fmla="*/ 4396902 w 4552545"/>
              <a:gd name="connsiteY184" fmla="*/ 690664 h 5817141"/>
              <a:gd name="connsiteX185" fmla="*/ 4387175 w 4552545"/>
              <a:gd name="connsiteY185" fmla="*/ 632298 h 5817141"/>
              <a:gd name="connsiteX186" fmla="*/ 4377447 w 4552545"/>
              <a:gd name="connsiteY186" fmla="*/ 593388 h 5817141"/>
              <a:gd name="connsiteX187" fmla="*/ 4357992 w 4552545"/>
              <a:gd name="connsiteY187" fmla="*/ 496111 h 5817141"/>
              <a:gd name="connsiteX188" fmla="*/ 4367719 w 4552545"/>
              <a:gd name="connsiteY188" fmla="*/ 350196 h 5817141"/>
              <a:gd name="connsiteX189" fmla="*/ 4348264 w 4552545"/>
              <a:gd name="connsiteY189" fmla="*/ 311285 h 5817141"/>
              <a:gd name="connsiteX190" fmla="*/ 4299626 w 4552545"/>
              <a:gd name="connsiteY190" fmla="*/ 262647 h 5817141"/>
              <a:gd name="connsiteX0" fmla="*/ 4718309 w 4912862"/>
              <a:gd name="connsiteY0" fmla="*/ 311285 h 5817141"/>
              <a:gd name="connsiteX1" fmla="*/ 4640487 w 4912862"/>
              <a:gd name="connsiteY1" fmla="*/ 214009 h 5817141"/>
              <a:gd name="connsiteX2" fmla="*/ 4562666 w 4912862"/>
              <a:gd name="connsiteY2" fmla="*/ 155643 h 5817141"/>
              <a:gd name="connsiteX3" fmla="*/ 4533483 w 4912862"/>
              <a:gd name="connsiteY3" fmla="*/ 126460 h 5817141"/>
              <a:gd name="connsiteX4" fmla="*/ 4465390 w 4912862"/>
              <a:gd name="connsiteY4" fmla="*/ 107005 h 5817141"/>
              <a:gd name="connsiteX5" fmla="*/ 4426479 w 4912862"/>
              <a:gd name="connsiteY5" fmla="*/ 87549 h 5817141"/>
              <a:gd name="connsiteX6" fmla="*/ 4377841 w 4912862"/>
              <a:gd name="connsiteY6" fmla="*/ 58366 h 5817141"/>
              <a:gd name="connsiteX7" fmla="*/ 4290292 w 4912862"/>
              <a:gd name="connsiteY7" fmla="*/ 29183 h 5817141"/>
              <a:gd name="connsiteX8" fmla="*/ 4231926 w 4912862"/>
              <a:gd name="connsiteY8" fmla="*/ 9728 h 5817141"/>
              <a:gd name="connsiteX9" fmla="*/ 4027645 w 4912862"/>
              <a:gd name="connsiteY9" fmla="*/ 0 h 5817141"/>
              <a:gd name="connsiteX10" fmla="*/ 3103517 w 4912862"/>
              <a:gd name="connsiteY10" fmla="*/ 19456 h 5817141"/>
              <a:gd name="connsiteX11" fmla="*/ 3006241 w 4912862"/>
              <a:gd name="connsiteY11" fmla="*/ 29183 h 5817141"/>
              <a:gd name="connsiteX12" fmla="*/ 2957602 w 4912862"/>
              <a:gd name="connsiteY12" fmla="*/ 48639 h 5817141"/>
              <a:gd name="connsiteX13" fmla="*/ 2918692 w 4912862"/>
              <a:gd name="connsiteY13" fmla="*/ 58366 h 5817141"/>
              <a:gd name="connsiteX14" fmla="*/ 2850598 w 4912862"/>
              <a:gd name="connsiteY14" fmla="*/ 87549 h 5817141"/>
              <a:gd name="connsiteX15" fmla="*/ 2801960 w 4912862"/>
              <a:gd name="connsiteY15" fmla="*/ 97277 h 5817141"/>
              <a:gd name="connsiteX16" fmla="*/ 2753321 w 4912862"/>
              <a:gd name="connsiteY16" fmla="*/ 116732 h 5817141"/>
              <a:gd name="connsiteX17" fmla="*/ 2665773 w 4912862"/>
              <a:gd name="connsiteY17" fmla="*/ 136188 h 5817141"/>
              <a:gd name="connsiteX18" fmla="*/ 2549041 w 4912862"/>
              <a:gd name="connsiteY18" fmla="*/ 165371 h 5817141"/>
              <a:gd name="connsiteX19" fmla="*/ 2442036 w 4912862"/>
              <a:gd name="connsiteY19" fmla="*/ 194553 h 5817141"/>
              <a:gd name="connsiteX20" fmla="*/ 2403126 w 4912862"/>
              <a:gd name="connsiteY20" fmla="*/ 214009 h 5817141"/>
              <a:gd name="connsiteX21" fmla="*/ 2373943 w 4912862"/>
              <a:gd name="connsiteY21" fmla="*/ 223736 h 5817141"/>
              <a:gd name="connsiteX22" fmla="*/ 2315577 w 4912862"/>
              <a:gd name="connsiteY22" fmla="*/ 262647 h 5817141"/>
              <a:gd name="connsiteX23" fmla="*/ 2296121 w 4912862"/>
              <a:gd name="connsiteY23" fmla="*/ 282102 h 5817141"/>
              <a:gd name="connsiteX24" fmla="*/ 2266939 w 4912862"/>
              <a:gd name="connsiteY24" fmla="*/ 291830 h 5817141"/>
              <a:gd name="connsiteX25" fmla="*/ 2228028 w 4912862"/>
              <a:gd name="connsiteY25" fmla="*/ 311285 h 5817141"/>
              <a:gd name="connsiteX26" fmla="*/ 2150207 w 4912862"/>
              <a:gd name="connsiteY26" fmla="*/ 350196 h 5817141"/>
              <a:gd name="connsiteX27" fmla="*/ 2101568 w 4912862"/>
              <a:gd name="connsiteY27" fmla="*/ 389107 h 5817141"/>
              <a:gd name="connsiteX28" fmla="*/ 2072385 w 4912862"/>
              <a:gd name="connsiteY28" fmla="*/ 398834 h 5817141"/>
              <a:gd name="connsiteX29" fmla="*/ 2052930 w 4912862"/>
              <a:gd name="connsiteY29" fmla="*/ 428017 h 5817141"/>
              <a:gd name="connsiteX30" fmla="*/ 1984836 w 4912862"/>
              <a:gd name="connsiteY30" fmla="*/ 476656 h 5817141"/>
              <a:gd name="connsiteX31" fmla="*/ 1936198 w 4912862"/>
              <a:gd name="connsiteY31" fmla="*/ 505839 h 5817141"/>
              <a:gd name="connsiteX32" fmla="*/ 1877832 w 4912862"/>
              <a:gd name="connsiteY32" fmla="*/ 573932 h 5817141"/>
              <a:gd name="connsiteX33" fmla="*/ 1848649 w 4912862"/>
              <a:gd name="connsiteY33" fmla="*/ 603115 h 5817141"/>
              <a:gd name="connsiteX34" fmla="*/ 1829194 w 4912862"/>
              <a:gd name="connsiteY34" fmla="*/ 632298 h 5817141"/>
              <a:gd name="connsiteX35" fmla="*/ 1800011 w 4912862"/>
              <a:gd name="connsiteY35" fmla="*/ 651753 h 5817141"/>
              <a:gd name="connsiteX36" fmla="*/ 1780556 w 4912862"/>
              <a:gd name="connsiteY36" fmla="*/ 671209 h 5817141"/>
              <a:gd name="connsiteX37" fmla="*/ 1770828 w 4912862"/>
              <a:gd name="connsiteY37" fmla="*/ 710119 h 5817141"/>
              <a:gd name="connsiteX38" fmla="*/ 1751373 w 4912862"/>
              <a:gd name="connsiteY38" fmla="*/ 729575 h 5817141"/>
              <a:gd name="connsiteX39" fmla="*/ 1731917 w 4912862"/>
              <a:gd name="connsiteY39" fmla="*/ 807396 h 5817141"/>
              <a:gd name="connsiteX40" fmla="*/ 1712462 w 4912862"/>
              <a:gd name="connsiteY40" fmla="*/ 846307 h 5817141"/>
              <a:gd name="connsiteX41" fmla="*/ 1683279 w 4912862"/>
              <a:gd name="connsiteY41" fmla="*/ 904673 h 5817141"/>
              <a:gd name="connsiteX42" fmla="*/ 1663824 w 4912862"/>
              <a:gd name="connsiteY42" fmla="*/ 1021405 h 5817141"/>
              <a:gd name="connsiteX43" fmla="*/ 1654096 w 4912862"/>
              <a:gd name="connsiteY43" fmla="*/ 1050588 h 5817141"/>
              <a:gd name="connsiteX44" fmla="*/ 1644368 w 4912862"/>
              <a:gd name="connsiteY44" fmla="*/ 1089498 h 5817141"/>
              <a:gd name="connsiteX45" fmla="*/ 1624913 w 4912862"/>
              <a:gd name="connsiteY45" fmla="*/ 1138136 h 5817141"/>
              <a:gd name="connsiteX46" fmla="*/ 1595730 w 4912862"/>
              <a:gd name="connsiteY46" fmla="*/ 1274324 h 5817141"/>
              <a:gd name="connsiteX47" fmla="*/ 1586002 w 4912862"/>
              <a:gd name="connsiteY47" fmla="*/ 1449422 h 5817141"/>
              <a:gd name="connsiteX48" fmla="*/ 1615185 w 4912862"/>
              <a:gd name="connsiteY48" fmla="*/ 1643975 h 5817141"/>
              <a:gd name="connsiteX49" fmla="*/ 1634641 w 4912862"/>
              <a:gd name="connsiteY49" fmla="*/ 1663430 h 5817141"/>
              <a:gd name="connsiteX50" fmla="*/ 1663824 w 4912862"/>
              <a:gd name="connsiteY50" fmla="*/ 1750979 h 5817141"/>
              <a:gd name="connsiteX51" fmla="*/ 1683279 w 4912862"/>
              <a:gd name="connsiteY51" fmla="*/ 1828800 h 5817141"/>
              <a:gd name="connsiteX52" fmla="*/ 1693007 w 4912862"/>
              <a:gd name="connsiteY52" fmla="*/ 1867711 h 5817141"/>
              <a:gd name="connsiteX53" fmla="*/ 1741645 w 4912862"/>
              <a:gd name="connsiteY53" fmla="*/ 1945532 h 5817141"/>
              <a:gd name="connsiteX54" fmla="*/ 1761100 w 4912862"/>
              <a:gd name="connsiteY54" fmla="*/ 1964988 h 5817141"/>
              <a:gd name="connsiteX55" fmla="*/ 1780556 w 4912862"/>
              <a:gd name="connsiteY55" fmla="*/ 2003898 h 5817141"/>
              <a:gd name="connsiteX56" fmla="*/ 1790283 w 4912862"/>
              <a:gd name="connsiteY56" fmla="*/ 2042809 h 5817141"/>
              <a:gd name="connsiteX57" fmla="*/ 1936198 w 4912862"/>
              <a:gd name="connsiteY57" fmla="*/ 2023353 h 5817141"/>
              <a:gd name="connsiteX58" fmla="*/ 2014019 w 4912862"/>
              <a:gd name="connsiteY58" fmla="*/ 2062264 h 5817141"/>
              <a:gd name="connsiteX59" fmla="*/ 2052930 w 4912862"/>
              <a:gd name="connsiteY59" fmla="*/ 2071992 h 5817141"/>
              <a:gd name="connsiteX60" fmla="*/ 2091841 w 4912862"/>
              <a:gd name="connsiteY60" fmla="*/ 2101175 h 5817141"/>
              <a:gd name="connsiteX61" fmla="*/ 2111296 w 4912862"/>
              <a:gd name="connsiteY61" fmla="*/ 2130358 h 5817141"/>
              <a:gd name="connsiteX62" fmla="*/ 2179390 w 4912862"/>
              <a:gd name="connsiteY62" fmla="*/ 2149813 h 5817141"/>
              <a:gd name="connsiteX63" fmla="*/ 2247483 w 4912862"/>
              <a:gd name="connsiteY63" fmla="*/ 2237362 h 5817141"/>
              <a:gd name="connsiteX64" fmla="*/ 2218300 w 4912862"/>
              <a:gd name="connsiteY64" fmla="*/ 2344366 h 5817141"/>
              <a:gd name="connsiteX65" fmla="*/ 2198845 w 4912862"/>
              <a:gd name="connsiteY65" fmla="*/ 2363822 h 5817141"/>
              <a:gd name="connsiteX66" fmla="*/ 2168346 w 4912862"/>
              <a:gd name="connsiteY66" fmla="*/ 2419106 h 5817141"/>
              <a:gd name="connsiteX67" fmla="*/ 1897287 w 4912862"/>
              <a:gd name="connsiteY67" fmla="*/ 2500009 h 5817141"/>
              <a:gd name="connsiteX68" fmla="*/ 1448266 w 4912862"/>
              <a:gd name="connsiteY68" fmla="*/ 2491114 h 5817141"/>
              <a:gd name="connsiteX69" fmla="*/ 1376258 w 4912862"/>
              <a:gd name="connsiteY69" fmla="*/ 2563122 h 5817141"/>
              <a:gd name="connsiteX70" fmla="*/ 1342811 w 4912862"/>
              <a:gd name="connsiteY70" fmla="*/ 2636196 h 5817141"/>
              <a:gd name="connsiteX71" fmla="*/ 1303900 w 4912862"/>
              <a:gd name="connsiteY71" fmla="*/ 2665379 h 5817141"/>
              <a:gd name="connsiteX72" fmla="*/ 1294173 w 4912862"/>
              <a:gd name="connsiteY72" fmla="*/ 2694562 h 5817141"/>
              <a:gd name="connsiteX73" fmla="*/ 1245534 w 4912862"/>
              <a:gd name="connsiteY73" fmla="*/ 2743200 h 5817141"/>
              <a:gd name="connsiteX74" fmla="*/ 1206624 w 4912862"/>
              <a:gd name="connsiteY74" fmla="*/ 2801566 h 5817141"/>
              <a:gd name="connsiteX75" fmla="*/ 1187168 w 4912862"/>
              <a:gd name="connsiteY75" fmla="*/ 2840477 h 5817141"/>
              <a:gd name="connsiteX76" fmla="*/ 1157985 w 4912862"/>
              <a:gd name="connsiteY76" fmla="*/ 2869660 h 5817141"/>
              <a:gd name="connsiteX77" fmla="*/ 1070436 w 4912862"/>
              <a:gd name="connsiteY77" fmla="*/ 2976664 h 5817141"/>
              <a:gd name="connsiteX78" fmla="*/ 1041253 w 4912862"/>
              <a:gd name="connsiteY78" fmla="*/ 2986392 h 5817141"/>
              <a:gd name="connsiteX79" fmla="*/ 982887 w 4912862"/>
              <a:gd name="connsiteY79" fmla="*/ 3044758 h 5817141"/>
              <a:gd name="connsiteX80" fmla="*/ 914794 w 4912862"/>
              <a:gd name="connsiteY80" fmla="*/ 3093396 h 5817141"/>
              <a:gd name="connsiteX81" fmla="*/ 885611 w 4912862"/>
              <a:gd name="connsiteY81" fmla="*/ 3122579 h 5817141"/>
              <a:gd name="connsiteX82" fmla="*/ 836973 w 4912862"/>
              <a:gd name="connsiteY82" fmla="*/ 3151762 h 5817141"/>
              <a:gd name="connsiteX83" fmla="*/ 788334 w 4912862"/>
              <a:gd name="connsiteY83" fmla="*/ 3210128 h 5817141"/>
              <a:gd name="connsiteX84" fmla="*/ 759151 w 4912862"/>
              <a:gd name="connsiteY84" fmla="*/ 3239311 h 5817141"/>
              <a:gd name="connsiteX85" fmla="*/ 700785 w 4912862"/>
              <a:gd name="connsiteY85" fmla="*/ 3326860 h 5817141"/>
              <a:gd name="connsiteX86" fmla="*/ 652147 w 4912862"/>
              <a:gd name="connsiteY86" fmla="*/ 3385226 h 5817141"/>
              <a:gd name="connsiteX87" fmla="*/ 642419 w 4912862"/>
              <a:gd name="connsiteY87" fmla="*/ 3414409 h 5817141"/>
              <a:gd name="connsiteX88" fmla="*/ 574326 w 4912862"/>
              <a:gd name="connsiteY88" fmla="*/ 3521413 h 5817141"/>
              <a:gd name="connsiteX89" fmla="*/ 545143 w 4912862"/>
              <a:gd name="connsiteY89" fmla="*/ 3589507 h 5817141"/>
              <a:gd name="connsiteX90" fmla="*/ 525687 w 4912862"/>
              <a:gd name="connsiteY90" fmla="*/ 3657600 h 5817141"/>
              <a:gd name="connsiteX91" fmla="*/ 477049 w 4912862"/>
              <a:gd name="connsiteY91" fmla="*/ 3735422 h 5817141"/>
              <a:gd name="connsiteX92" fmla="*/ 467321 w 4912862"/>
              <a:gd name="connsiteY92" fmla="*/ 3774332 h 5817141"/>
              <a:gd name="connsiteX93" fmla="*/ 447866 w 4912862"/>
              <a:gd name="connsiteY93" fmla="*/ 3842426 h 5817141"/>
              <a:gd name="connsiteX94" fmla="*/ 418683 w 4912862"/>
              <a:gd name="connsiteY94" fmla="*/ 3929975 h 5817141"/>
              <a:gd name="connsiteX95" fmla="*/ 389500 w 4912862"/>
              <a:gd name="connsiteY95" fmla="*/ 4046707 h 5817141"/>
              <a:gd name="connsiteX96" fmla="*/ 360317 w 4912862"/>
              <a:gd name="connsiteY96" fmla="*/ 4143983 h 5817141"/>
              <a:gd name="connsiteX97" fmla="*/ 370045 w 4912862"/>
              <a:gd name="connsiteY97" fmla="*/ 4250988 h 5817141"/>
              <a:gd name="connsiteX98" fmla="*/ 379773 w 4912862"/>
              <a:gd name="connsiteY98" fmla="*/ 4299626 h 5817141"/>
              <a:gd name="connsiteX99" fmla="*/ 408956 w 4912862"/>
              <a:gd name="connsiteY99" fmla="*/ 4533090 h 5817141"/>
              <a:gd name="connsiteX100" fmla="*/ 418683 w 4912862"/>
              <a:gd name="connsiteY100" fmla="*/ 4688732 h 5817141"/>
              <a:gd name="connsiteX101" fmla="*/ 428411 w 4912862"/>
              <a:gd name="connsiteY101" fmla="*/ 4717915 h 5817141"/>
              <a:gd name="connsiteX102" fmla="*/ 8106 w 4912862"/>
              <a:gd name="connsiteY102" fmla="*/ 5083402 h 5817141"/>
              <a:gd name="connsiteX103" fmla="*/ 477049 w 4912862"/>
              <a:gd name="connsiteY103" fmla="*/ 4912468 h 5817141"/>
              <a:gd name="connsiteX104" fmla="*/ 506232 w 4912862"/>
              <a:gd name="connsiteY104" fmla="*/ 5000017 h 5817141"/>
              <a:gd name="connsiteX105" fmla="*/ 535415 w 4912862"/>
              <a:gd name="connsiteY105" fmla="*/ 5029200 h 5817141"/>
              <a:gd name="connsiteX106" fmla="*/ 574326 w 4912862"/>
              <a:gd name="connsiteY106" fmla="*/ 5107022 h 5817141"/>
              <a:gd name="connsiteX107" fmla="*/ 603509 w 4912862"/>
              <a:gd name="connsiteY107" fmla="*/ 5136205 h 5817141"/>
              <a:gd name="connsiteX108" fmla="*/ 632692 w 4912862"/>
              <a:gd name="connsiteY108" fmla="*/ 5175115 h 5817141"/>
              <a:gd name="connsiteX109" fmla="*/ 652147 w 4912862"/>
              <a:gd name="connsiteY109" fmla="*/ 5194571 h 5817141"/>
              <a:gd name="connsiteX110" fmla="*/ 671602 w 4912862"/>
              <a:gd name="connsiteY110" fmla="*/ 5223753 h 5817141"/>
              <a:gd name="connsiteX111" fmla="*/ 700785 w 4912862"/>
              <a:gd name="connsiteY111" fmla="*/ 5243209 h 5817141"/>
              <a:gd name="connsiteX112" fmla="*/ 720241 w 4912862"/>
              <a:gd name="connsiteY112" fmla="*/ 5272392 h 5817141"/>
              <a:gd name="connsiteX113" fmla="*/ 749424 w 4912862"/>
              <a:gd name="connsiteY113" fmla="*/ 5291847 h 5817141"/>
              <a:gd name="connsiteX114" fmla="*/ 778607 w 4912862"/>
              <a:gd name="connsiteY114" fmla="*/ 5321030 h 5817141"/>
              <a:gd name="connsiteX115" fmla="*/ 807790 w 4912862"/>
              <a:gd name="connsiteY115" fmla="*/ 5340485 h 5817141"/>
              <a:gd name="connsiteX116" fmla="*/ 836973 w 4912862"/>
              <a:gd name="connsiteY116" fmla="*/ 5369668 h 5817141"/>
              <a:gd name="connsiteX117" fmla="*/ 866156 w 4912862"/>
              <a:gd name="connsiteY117" fmla="*/ 5379396 h 5817141"/>
              <a:gd name="connsiteX118" fmla="*/ 895339 w 4912862"/>
              <a:gd name="connsiteY118" fmla="*/ 5398851 h 5817141"/>
              <a:gd name="connsiteX119" fmla="*/ 934249 w 4912862"/>
              <a:gd name="connsiteY119" fmla="*/ 5428034 h 5817141"/>
              <a:gd name="connsiteX120" fmla="*/ 1012070 w 4912862"/>
              <a:gd name="connsiteY120" fmla="*/ 5447490 h 5817141"/>
              <a:gd name="connsiteX121" fmla="*/ 1050981 w 4912862"/>
              <a:gd name="connsiteY121" fmla="*/ 5466945 h 5817141"/>
              <a:gd name="connsiteX122" fmla="*/ 1187168 w 4912862"/>
              <a:gd name="connsiteY122" fmla="*/ 5496128 h 5817141"/>
              <a:gd name="connsiteX123" fmla="*/ 1255262 w 4912862"/>
              <a:gd name="connsiteY123" fmla="*/ 5525311 h 5817141"/>
              <a:gd name="connsiteX124" fmla="*/ 1342811 w 4912862"/>
              <a:gd name="connsiteY124" fmla="*/ 5554494 h 5817141"/>
              <a:gd name="connsiteX125" fmla="*/ 1381721 w 4912862"/>
              <a:gd name="connsiteY125" fmla="*/ 5573949 h 5817141"/>
              <a:gd name="connsiteX126" fmla="*/ 1459543 w 4912862"/>
              <a:gd name="connsiteY126" fmla="*/ 5603132 h 5817141"/>
              <a:gd name="connsiteX127" fmla="*/ 1566547 w 4912862"/>
              <a:gd name="connsiteY127" fmla="*/ 5632315 h 5817141"/>
              <a:gd name="connsiteX128" fmla="*/ 1605458 w 4912862"/>
              <a:gd name="connsiteY128" fmla="*/ 5671226 h 5817141"/>
              <a:gd name="connsiteX129" fmla="*/ 1693007 w 4912862"/>
              <a:gd name="connsiteY129" fmla="*/ 5680953 h 5817141"/>
              <a:gd name="connsiteX130" fmla="*/ 1761100 w 4912862"/>
              <a:gd name="connsiteY130" fmla="*/ 5700409 h 5817141"/>
              <a:gd name="connsiteX131" fmla="*/ 2004292 w 4912862"/>
              <a:gd name="connsiteY131" fmla="*/ 5729592 h 5817141"/>
              <a:gd name="connsiteX132" fmla="*/ 2140479 w 4912862"/>
              <a:gd name="connsiteY132" fmla="*/ 5749047 h 5817141"/>
              <a:gd name="connsiteX133" fmla="*/ 2247483 w 4912862"/>
              <a:gd name="connsiteY133" fmla="*/ 5768502 h 5817141"/>
              <a:gd name="connsiteX134" fmla="*/ 2432309 w 4912862"/>
              <a:gd name="connsiteY134" fmla="*/ 5778230 h 5817141"/>
              <a:gd name="connsiteX135" fmla="*/ 2646317 w 4912862"/>
              <a:gd name="connsiteY135" fmla="*/ 5807413 h 5817141"/>
              <a:gd name="connsiteX136" fmla="*/ 2646317 w 4912862"/>
              <a:gd name="connsiteY136" fmla="*/ 5807413 h 5817141"/>
              <a:gd name="connsiteX137" fmla="*/ 2694956 w 4912862"/>
              <a:gd name="connsiteY137" fmla="*/ 5817141 h 5817141"/>
              <a:gd name="connsiteX138" fmla="*/ 3667721 w 4912862"/>
              <a:gd name="connsiteY138" fmla="*/ 5797685 h 5817141"/>
              <a:gd name="connsiteX139" fmla="*/ 3764998 w 4912862"/>
              <a:gd name="connsiteY139" fmla="*/ 5768502 h 5817141"/>
              <a:gd name="connsiteX140" fmla="*/ 3881730 w 4912862"/>
              <a:gd name="connsiteY140" fmla="*/ 5739319 h 5817141"/>
              <a:gd name="connsiteX141" fmla="*/ 3979007 w 4912862"/>
              <a:gd name="connsiteY141" fmla="*/ 5710136 h 5817141"/>
              <a:gd name="connsiteX142" fmla="*/ 4027645 w 4912862"/>
              <a:gd name="connsiteY142" fmla="*/ 5690681 h 5817141"/>
              <a:gd name="connsiteX143" fmla="*/ 4154104 w 4912862"/>
              <a:gd name="connsiteY143" fmla="*/ 5661498 h 5817141"/>
              <a:gd name="connsiteX144" fmla="*/ 4251381 w 4912862"/>
              <a:gd name="connsiteY144" fmla="*/ 5622588 h 5817141"/>
              <a:gd name="connsiteX145" fmla="*/ 4290292 w 4912862"/>
              <a:gd name="connsiteY145" fmla="*/ 5612860 h 5817141"/>
              <a:gd name="connsiteX146" fmla="*/ 4329202 w 4912862"/>
              <a:gd name="connsiteY146" fmla="*/ 5564222 h 5817141"/>
              <a:gd name="connsiteX147" fmla="*/ 4436207 w 4912862"/>
              <a:gd name="connsiteY147" fmla="*/ 5466945 h 5817141"/>
              <a:gd name="connsiteX148" fmla="*/ 4494573 w 4912862"/>
              <a:gd name="connsiteY148" fmla="*/ 5389124 h 5817141"/>
              <a:gd name="connsiteX149" fmla="*/ 4514028 w 4912862"/>
              <a:gd name="connsiteY149" fmla="*/ 5359941 h 5817141"/>
              <a:gd name="connsiteX150" fmla="*/ 4543211 w 4912862"/>
              <a:gd name="connsiteY150" fmla="*/ 5321030 h 5817141"/>
              <a:gd name="connsiteX151" fmla="*/ 4572394 w 4912862"/>
              <a:gd name="connsiteY151" fmla="*/ 5291847 h 5817141"/>
              <a:gd name="connsiteX152" fmla="*/ 4611304 w 4912862"/>
              <a:gd name="connsiteY152" fmla="*/ 5204298 h 5817141"/>
              <a:gd name="connsiteX153" fmla="*/ 4650215 w 4912862"/>
              <a:gd name="connsiteY153" fmla="*/ 5126477 h 5817141"/>
              <a:gd name="connsiteX154" fmla="*/ 4659943 w 4912862"/>
              <a:gd name="connsiteY154" fmla="*/ 5087566 h 5817141"/>
              <a:gd name="connsiteX155" fmla="*/ 4689126 w 4912862"/>
              <a:gd name="connsiteY155" fmla="*/ 5058383 h 5817141"/>
              <a:gd name="connsiteX156" fmla="*/ 4698853 w 4912862"/>
              <a:gd name="connsiteY156" fmla="*/ 5019473 h 5817141"/>
              <a:gd name="connsiteX157" fmla="*/ 4718309 w 4912862"/>
              <a:gd name="connsiteY157" fmla="*/ 5000017 h 5817141"/>
              <a:gd name="connsiteX158" fmla="*/ 4728036 w 4912862"/>
              <a:gd name="connsiteY158" fmla="*/ 4961107 h 5817141"/>
              <a:gd name="connsiteX159" fmla="*/ 4747492 w 4912862"/>
              <a:gd name="connsiteY159" fmla="*/ 4941651 h 5817141"/>
              <a:gd name="connsiteX160" fmla="*/ 4786402 w 4912862"/>
              <a:gd name="connsiteY160" fmla="*/ 4883285 h 5817141"/>
              <a:gd name="connsiteX161" fmla="*/ 4805858 w 4912862"/>
              <a:gd name="connsiteY161" fmla="*/ 4854102 h 5817141"/>
              <a:gd name="connsiteX162" fmla="*/ 4815585 w 4912862"/>
              <a:gd name="connsiteY162" fmla="*/ 4795736 h 5817141"/>
              <a:gd name="connsiteX163" fmla="*/ 4835041 w 4912862"/>
              <a:gd name="connsiteY163" fmla="*/ 4756826 h 5817141"/>
              <a:gd name="connsiteX164" fmla="*/ 4854496 w 4912862"/>
              <a:gd name="connsiteY164" fmla="*/ 4708188 h 5817141"/>
              <a:gd name="connsiteX165" fmla="*/ 4864224 w 4912862"/>
              <a:gd name="connsiteY165" fmla="*/ 4640094 h 5817141"/>
              <a:gd name="connsiteX166" fmla="*/ 4883679 w 4912862"/>
              <a:gd name="connsiteY166" fmla="*/ 4601183 h 5817141"/>
              <a:gd name="connsiteX167" fmla="*/ 4903134 w 4912862"/>
              <a:gd name="connsiteY167" fmla="*/ 4494179 h 5817141"/>
              <a:gd name="connsiteX168" fmla="*/ 4893407 w 4912862"/>
              <a:gd name="connsiteY168" fmla="*/ 4153711 h 5817141"/>
              <a:gd name="connsiteX169" fmla="*/ 4883679 w 4912862"/>
              <a:gd name="connsiteY169" fmla="*/ 4105073 h 5817141"/>
              <a:gd name="connsiteX170" fmla="*/ 4864224 w 4912862"/>
              <a:gd name="connsiteY170" fmla="*/ 4036979 h 5817141"/>
              <a:gd name="connsiteX171" fmla="*/ 4825313 w 4912862"/>
              <a:gd name="connsiteY171" fmla="*/ 3939702 h 5817141"/>
              <a:gd name="connsiteX172" fmla="*/ 4835041 w 4912862"/>
              <a:gd name="connsiteY172" fmla="*/ 3365771 h 5817141"/>
              <a:gd name="connsiteX173" fmla="*/ 4873951 w 4912862"/>
              <a:gd name="connsiteY173" fmla="*/ 3219856 h 5817141"/>
              <a:gd name="connsiteX174" fmla="*/ 4883679 w 4912862"/>
              <a:gd name="connsiteY174" fmla="*/ 3132307 h 5817141"/>
              <a:gd name="connsiteX175" fmla="*/ 4903134 w 4912862"/>
              <a:gd name="connsiteY175" fmla="*/ 2976664 h 5817141"/>
              <a:gd name="connsiteX176" fmla="*/ 4912862 w 4912862"/>
              <a:gd name="connsiteY176" fmla="*/ 2879388 h 5817141"/>
              <a:gd name="connsiteX177" fmla="*/ 4903134 w 4912862"/>
              <a:gd name="connsiteY177" fmla="*/ 2256817 h 5817141"/>
              <a:gd name="connsiteX178" fmla="*/ 4893407 w 4912862"/>
              <a:gd name="connsiteY178" fmla="*/ 2178996 h 5817141"/>
              <a:gd name="connsiteX179" fmla="*/ 4873951 w 4912862"/>
              <a:gd name="connsiteY179" fmla="*/ 1391056 h 5817141"/>
              <a:gd name="connsiteX180" fmla="*/ 4854496 w 4912862"/>
              <a:gd name="connsiteY180" fmla="*/ 1264596 h 5817141"/>
              <a:gd name="connsiteX181" fmla="*/ 4825313 w 4912862"/>
              <a:gd name="connsiteY181" fmla="*/ 1089498 h 5817141"/>
              <a:gd name="connsiteX182" fmla="*/ 4805858 w 4912862"/>
              <a:gd name="connsiteY182" fmla="*/ 933856 h 5817141"/>
              <a:gd name="connsiteX183" fmla="*/ 4796130 w 4912862"/>
              <a:gd name="connsiteY183" fmla="*/ 807396 h 5817141"/>
              <a:gd name="connsiteX184" fmla="*/ 4776675 w 4912862"/>
              <a:gd name="connsiteY184" fmla="*/ 758758 h 5817141"/>
              <a:gd name="connsiteX185" fmla="*/ 4757219 w 4912862"/>
              <a:gd name="connsiteY185" fmla="*/ 690664 h 5817141"/>
              <a:gd name="connsiteX186" fmla="*/ 4747492 w 4912862"/>
              <a:gd name="connsiteY186" fmla="*/ 632298 h 5817141"/>
              <a:gd name="connsiteX187" fmla="*/ 4737764 w 4912862"/>
              <a:gd name="connsiteY187" fmla="*/ 593388 h 5817141"/>
              <a:gd name="connsiteX188" fmla="*/ 4718309 w 4912862"/>
              <a:gd name="connsiteY188" fmla="*/ 496111 h 5817141"/>
              <a:gd name="connsiteX189" fmla="*/ 4728036 w 4912862"/>
              <a:gd name="connsiteY189" fmla="*/ 350196 h 5817141"/>
              <a:gd name="connsiteX190" fmla="*/ 4708581 w 4912862"/>
              <a:gd name="connsiteY190" fmla="*/ 311285 h 5817141"/>
              <a:gd name="connsiteX191" fmla="*/ 4659943 w 4912862"/>
              <a:gd name="connsiteY191" fmla="*/ 262647 h 5817141"/>
              <a:gd name="connsiteX0" fmla="*/ 4768252 w 4962805"/>
              <a:gd name="connsiteY0" fmla="*/ 311285 h 5817141"/>
              <a:gd name="connsiteX1" fmla="*/ 4690430 w 4962805"/>
              <a:gd name="connsiteY1" fmla="*/ 214009 h 5817141"/>
              <a:gd name="connsiteX2" fmla="*/ 4612609 w 4962805"/>
              <a:gd name="connsiteY2" fmla="*/ 155643 h 5817141"/>
              <a:gd name="connsiteX3" fmla="*/ 4583426 w 4962805"/>
              <a:gd name="connsiteY3" fmla="*/ 126460 h 5817141"/>
              <a:gd name="connsiteX4" fmla="*/ 4515333 w 4962805"/>
              <a:gd name="connsiteY4" fmla="*/ 107005 h 5817141"/>
              <a:gd name="connsiteX5" fmla="*/ 4476422 w 4962805"/>
              <a:gd name="connsiteY5" fmla="*/ 87549 h 5817141"/>
              <a:gd name="connsiteX6" fmla="*/ 4427784 w 4962805"/>
              <a:gd name="connsiteY6" fmla="*/ 58366 h 5817141"/>
              <a:gd name="connsiteX7" fmla="*/ 4340235 w 4962805"/>
              <a:gd name="connsiteY7" fmla="*/ 29183 h 5817141"/>
              <a:gd name="connsiteX8" fmla="*/ 4281869 w 4962805"/>
              <a:gd name="connsiteY8" fmla="*/ 9728 h 5817141"/>
              <a:gd name="connsiteX9" fmla="*/ 4077588 w 4962805"/>
              <a:gd name="connsiteY9" fmla="*/ 0 h 5817141"/>
              <a:gd name="connsiteX10" fmla="*/ 3153460 w 4962805"/>
              <a:gd name="connsiteY10" fmla="*/ 19456 h 5817141"/>
              <a:gd name="connsiteX11" fmla="*/ 3056184 w 4962805"/>
              <a:gd name="connsiteY11" fmla="*/ 29183 h 5817141"/>
              <a:gd name="connsiteX12" fmla="*/ 3007545 w 4962805"/>
              <a:gd name="connsiteY12" fmla="*/ 48639 h 5817141"/>
              <a:gd name="connsiteX13" fmla="*/ 2968635 w 4962805"/>
              <a:gd name="connsiteY13" fmla="*/ 58366 h 5817141"/>
              <a:gd name="connsiteX14" fmla="*/ 2900541 w 4962805"/>
              <a:gd name="connsiteY14" fmla="*/ 87549 h 5817141"/>
              <a:gd name="connsiteX15" fmla="*/ 2851903 w 4962805"/>
              <a:gd name="connsiteY15" fmla="*/ 97277 h 5817141"/>
              <a:gd name="connsiteX16" fmla="*/ 2803264 w 4962805"/>
              <a:gd name="connsiteY16" fmla="*/ 116732 h 5817141"/>
              <a:gd name="connsiteX17" fmla="*/ 2715716 w 4962805"/>
              <a:gd name="connsiteY17" fmla="*/ 136188 h 5817141"/>
              <a:gd name="connsiteX18" fmla="*/ 2598984 w 4962805"/>
              <a:gd name="connsiteY18" fmla="*/ 165371 h 5817141"/>
              <a:gd name="connsiteX19" fmla="*/ 2491979 w 4962805"/>
              <a:gd name="connsiteY19" fmla="*/ 194553 h 5817141"/>
              <a:gd name="connsiteX20" fmla="*/ 2453069 w 4962805"/>
              <a:gd name="connsiteY20" fmla="*/ 214009 h 5817141"/>
              <a:gd name="connsiteX21" fmla="*/ 2423886 w 4962805"/>
              <a:gd name="connsiteY21" fmla="*/ 223736 h 5817141"/>
              <a:gd name="connsiteX22" fmla="*/ 2365520 w 4962805"/>
              <a:gd name="connsiteY22" fmla="*/ 262647 h 5817141"/>
              <a:gd name="connsiteX23" fmla="*/ 2346064 w 4962805"/>
              <a:gd name="connsiteY23" fmla="*/ 282102 h 5817141"/>
              <a:gd name="connsiteX24" fmla="*/ 2316882 w 4962805"/>
              <a:gd name="connsiteY24" fmla="*/ 291830 h 5817141"/>
              <a:gd name="connsiteX25" fmla="*/ 2277971 w 4962805"/>
              <a:gd name="connsiteY25" fmla="*/ 311285 h 5817141"/>
              <a:gd name="connsiteX26" fmla="*/ 2200150 w 4962805"/>
              <a:gd name="connsiteY26" fmla="*/ 350196 h 5817141"/>
              <a:gd name="connsiteX27" fmla="*/ 2151511 w 4962805"/>
              <a:gd name="connsiteY27" fmla="*/ 389107 h 5817141"/>
              <a:gd name="connsiteX28" fmla="*/ 2122328 w 4962805"/>
              <a:gd name="connsiteY28" fmla="*/ 398834 h 5817141"/>
              <a:gd name="connsiteX29" fmla="*/ 2102873 w 4962805"/>
              <a:gd name="connsiteY29" fmla="*/ 428017 h 5817141"/>
              <a:gd name="connsiteX30" fmla="*/ 2034779 w 4962805"/>
              <a:gd name="connsiteY30" fmla="*/ 476656 h 5817141"/>
              <a:gd name="connsiteX31" fmla="*/ 1986141 w 4962805"/>
              <a:gd name="connsiteY31" fmla="*/ 505839 h 5817141"/>
              <a:gd name="connsiteX32" fmla="*/ 1927775 w 4962805"/>
              <a:gd name="connsiteY32" fmla="*/ 573932 h 5817141"/>
              <a:gd name="connsiteX33" fmla="*/ 1898592 w 4962805"/>
              <a:gd name="connsiteY33" fmla="*/ 603115 h 5817141"/>
              <a:gd name="connsiteX34" fmla="*/ 1879137 w 4962805"/>
              <a:gd name="connsiteY34" fmla="*/ 632298 h 5817141"/>
              <a:gd name="connsiteX35" fmla="*/ 1849954 w 4962805"/>
              <a:gd name="connsiteY35" fmla="*/ 651753 h 5817141"/>
              <a:gd name="connsiteX36" fmla="*/ 1830499 w 4962805"/>
              <a:gd name="connsiteY36" fmla="*/ 671209 h 5817141"/>
              <a:gd name="connsiteX37" fmla="*/ 1820771 w 4962805"/>
              <a:gd name="connsiteY37" fmla="*/ 710119 h 5817141"/>
              <a:gd name="connsiteX38" fmla="*/ 1801316 w 4962805"/>
              <a:gd name="connsiteY38" fmla="*/ 729575 h 5817141"/>
              <a:gd name="connsiteX39" fmla="*/ 1781860 w 4962805"/>
              <a:gd name="connsiteY39" fmla="*/ 807396 h 5817141"/>
              <a:gd name="connsiteX40" fmla="*/ 1762405 w 4962805"/>
              <a:gd name="connsiteY40" fmla="*/ 846307 h 5817141"/>
              <a:gd name="connsiteX41" fmla="*/ 1733222 w 4962805"/>
              <a:gd name="connsiteY41" fmla="*/ 904673 h 5817141"/>
              <a:gd name="connsiteX42" fmla="*/ 1713767 w 4962805"/>
              <a:gd name="connsiteY42" fmla="*/ 1021405 h 5817141"/>
              <a:gd name="connsiteX43" fmla="*/ 1704039 w 4962805"/>
              <a:gd name="connsiteY43" fmla="*/ 1050588 h 5817141"/>
              <a:gd name="connsiteX44" fmla="*/ 1694311 w 4962805"/>
              <a:gd name="connsiteY44" fmla="*/ 1089498 h 5817141"/>
              <a:gd name="connsiteX45" fmla="*/ 1674856 w 4962805"/>
              <a:gd name="connsiteY45" fmla="*/ 1138136 h 5817141"/>
              <a:gd name="connsiteX46" fmla="*/ 1645673 w 4962805"/>
              <a:gd name="connsiteY46" fmla="*/ 1274324 h 5817141"/>
              <a:gd name="connsiteX47" fmla="*/ 1635945 w 4962805"/>
              <a:gd name="connsiteY47" fmla="*/ 1449422 h 5817141"/>
              <a:gd name="connsiteX48" fmla="*/ 1665128 w 4962805"/>
              <a:gd name="connsiteY48" fmla="*/ 1643975 h 5817141"/>
              <a:gd name="connsiteX49" fmla="*/ 1684584 w 4962805"/>
              <a:gd name="connsiteY49" fmla="*/ 1663430 h 5817141"/>
              <a:gd name="connsiteX50" fmla="*/ 1713767 w 4962805"/>
              <a:gd name="connsiteY50" fmla="*/ 1750979 h 5817141"/>
              <a:gd name="connsiteX51" fmla="*/ 1733222 w 4962805"/>
              <a:gd name="connsiteY51" fmla="*/ 1828800 h 5817141"/>
              <a:gd name="connsiteX52" fmla="*/ 1742950 w 4962805"/>
              <a:gd name="connsiteY52" fmla="*/ 1867711 h 5817141"/>
              <a:gd name="connsiteX53" fmla="*/ 1791588 w 4962805"/>
              <a:gd name="connsiteY53" fmla="*/ 1945532 h 5817141"/>
              <a:gd name="connsiteX54" fmla="*/ 1811043 w 4962805"/>
              <a:gd name="connsiteY54" fmla="*/ 1964988 h 5817141"/>
              <a:gd name="connsiteX55" fmla="*/ 1830499 w 4962805"/>
              <a:gd name="connsiteY55" fmla="*/ 2003898 h 5817141"/>
              <a:gd name="connsiteX56" fmla="*/ 1840226 w 4962805"/>
              <a:gd name="connsiteY56" fmla="*/ 2042809 h 5817141"/>
              <a:gd name="connsiteX57" fmla="*/ 1986141 w 4962805"/>
              <a:gd name="connsiteY57" fmla="*/ 2023353 h 5817141"/>
              <a:gd name="connsiteX58" fmla="*/ 2063962 w 4962805"/>
              <a:gd name="connsiteY58" fmla="*/ 2062264 h 5817141"/>
              <a:gd name="connsiteX59" fmla="*/ 2102873 w 4962805"/>
              <a:gd name="connsiteY59" fmla="*/ 2071992 h 5817141"/>
              <a:gd name="connsiteX60" fmla="*/ 2141784 w 4962805"/>
              <a:gd name="connsiteY60" fmla="*/ 2101175 h 5817141"/>
              <a:gd name="connsiteX61" fmla="*/ 2161239 w 4962805"/>
              <a:gd name="connsiteY61" fmla="*/ 2130358 h 5817141"/>
              <a:gd name="connsiteX62" fmla="*/ 2229333 w 4962805"/>
              <a:gd name="connsiteY62" fmla="*/ 2149813 h 5817141"/>
              <a:gd name="connsiteX63" fmla="*/ 2297426 w 4962805"/>
              <a:gd name="connsiteY63" fmla="*/ 2237362 h 5817141"/>
              <a:gd name="connsiteX64" fmla="*/ 2268243 w 4962805"/>
              <a:gd name="connsiteY64" fmla="*/ 2344366 h 5817141"/>
              <a:gd name="connsiteX65" fmla="*/ 2248788 w 4962805"/>
              <a:gd name="connsiteY65" fmla="*/ 2363822 h 5817141"/>
              <a:gd name="connsiteX66" fmla="*/ 2218289 w 4962805"/>
              <a:gd name="connsiteY66" fmla="*/ 2419106 h 5817141"/>
              <a:gd name="connsiteX67" fmla="*/ 1947230 w 4962805"/>
              <a:gd name="connsiteY67" fmla="*/ 2500009 h 5817141"/>
              <a:gd name="connsiteX68" fmla="*/ 1498209 w 4962805"/>
              <a:gd name="connsiteY68" fmla="*/ 2491114 h 5817141"/>
              <a:gd name="connsiteX69" fmla="*/ 1426201 w 4962805"/>
              <a:gd name="connsiteY69" fmla="*/ 2563122 h 5817141"/>
              <a:gd name="connsiteX70" fmla="*/ 1392754 w 4962805"/>
              <a:gd name="connsiteY70" fmla="*/ 2636196 h 5817141"/>
              <a:gd name="connsiteX71" fmla="*/ 1353843 w 4962805"/>
              <a:gd name="connsiteY71" fmla="*/ 2665379 h 5817141"/>
              <a:gd name="connsiteX72" fmla="*/ 1344116 w 4962805"/>
              <a:gd name="connsiteY72" fmla="*/ 2694562 h 5817141"/>
              <a:gd name="connsiteX73" fmla="*/ 1295477 w 4962805"/>
              <a:gd name="connsiteY73" fmla="*/ 2743200 h 5817141"/>
              <a:gd name="connsiteX74" fmla="*/ 1256567 w 4962805"/>
              <a:gd name="connsiteY74" fmla="*/ 2801566 h 5817141"/>
              <a:gd name="connsiteX75" fmla="*/ 1237111 w 4962805"/>
              <a:gd name="connsiteY75" fmla="*/ 2840477 h 5817141"/>
              <a:gd name="connsiteX76" fmla="*/ 1207928 w 4962805"/>
              <a:gd name="connsiteY76" fmla="*/ 2869660 h 5817141"/>
              <a:gd name="connsiteX77" fmla="*/ 1120379 w 4962805"/>
              <a:gd name="connsiteY77" fmla="*/ 2976664 h 5817141"/>
              <a:gd name="connsiteX78" fmla="*/ 1091196 w 4962805"/>
              <a:gd name="connsiteY78" fmla="*/ 2986392 h 5817141"/>
              <a:gd name="connsiteX79" fmla="*/ 1032830 w 4962805"/>
              <a:gd name="connsiteY79" fmla="*/ 3044758 h 5817141"/>
              <a:gd name="connsiteX80" fmla="*/ 964737 w 4962805"/>
              <a:gd name="connsiteY80" fmla="*/ 3093396 h 5817141"/>
              <a:gd name="connsiteX81" fmla="*/ 935554 w 4962805"/>
              <a:gd name="connsiteY81" fmla="*/ 3122579 h 5817141"/>
              <a:gd name="connsiteX82" fmla="*/ 886916 w 4962805"/>
              <a:gd name="connsiteY82" fmla="*/ 3151762 h 5817141"/>
              <a:gd name="connsiteX83" fmla="*/ 838277 w 4962805"/>
              <a:gd name="connsiteY83" fmla="*/ 3210128 h 5817141"/>
              <a:gd name="connsiteX84" fmla="*/ 809094 w 4962805"/>
              <a:gd name="connsiteY84" fmla="*/ 3239311 h 5817141"/>
              <a:gd name="connsiteX85" fmla="*/ 750728 w 4962805"/>
              <a:gd name="connsiteY85" fmla="*/ 3326860 h 5817141"/>
              <a:gd name="connsiteX86" fmla="*/ 702090 w 4962805"/>
              <a:gd name="connsiteY86" fmla="*/ 3385226 h 5817141"/>
              <a:gd name="connsiteX87" fmla="*/ 692362 w 4962805"/>
              <a:gd name="connsiteY87" fmla="*/ 3414409 h 5817141"/>
              <a:gd name="connsiteX88" fmla="*/ 624269 w 4962805"/>
              <a:gd name="connsiteY88" fmla="*/ 3521413 h 5817141"/>
              <a:gd name="connsiteX89" fmla="*/ 595086 w 4962805"/>
              <a:gd name="connsiteY89" fmla="*/ 3589507 h 5817141"/>
              <a:gd name="connsiteX90" fmla="*/ 575630 w 4962805"/>
              <a:gd name="connsiteY90" fmla="*/ 3657600 h 5817141"/>
              <a:gd name="connsiteX91" fmla="*/ 526992 w 4962805"/>
              <a:gd name="connsiteY91" fmla="*/ 3735422 h 5817141"/>
              <a:gd name="connsiteX92" fmla="*/ 517264 w 4962805"/>
              <a:gd name="connsiteY92" fmla="*/ 3774332 h 5817141"/>
              <a:gd name="connsiteX93" fmla="*/ 497809 w 4962805"/>
              <a:gd name="connsiteY93" fmla="*/ 3842426 h 5817141"/>
              <a:gd name="connsiteX94" fmla="*/ 468626 w 4962805"/>
              <a:gd name="connsiteY94" fmla="*/ 3929975 h 5817141"/>
              <a:gd name="connsiteX95" fmla="*/ 439443 w 4962805"/>
              <a:gd name="connsiteY95" fmla="*/ 4046707 h 5817141"/>
              <a:gd name="connsiteX96" fmla="*/ 410260 w 4962805"/>
              <a:gd name="connsiteY96" fmla="*/ 4143983 h 5817141"/>
              <a:gd name="connsiteX97" fmla="*/ 419988 w 4962805"/>
              <a:gd name="connsiteY97" fmla="*/ 4250988 h 5817141"/>
              <a:gd name="connsiteX98" fmla="*/ 429716 w 4962805"/>
              <a:gd name="connsiteY98" fmla="*/ 4299626 h 5817141"/>
              <a:gd name="connsiteX99" fmla="*/ 458899 w 4962805"/>
              <a:gd name="connsiteY99" fmla="*/ 4533090 h 5817141"/>
              <a:gd name="connsiteX100" fmla="*/ 468626 w 4962805"/>
              <a:gd name="connsiteY100" fmla="*/ 4688732 h 5817141"/>
              <a:gd name="connsiteX101" fmla="*/ 478354 w 4962805"/>
              <a:gd name="connsiteY101" fmla="*/ 4717915 h 5817141"/>
              <a:gd name="connsiteX102" fmla="*/ 58049 w 4962805"/>
              <a:gd name="connsiteY102" fmla="*/ 5083402 h 5817141"/>
              <a:gd name="connsiteX103" fmla="*/ 130057 w 4962805"/>
              <a:gd name="connsiteY103" fmla="*/ 5659466 h 5817141"/>
              <a:gd name="connsiteX104" fmla="*/ 556175 w 4962805"/>
              <a:gd name="connsiteY104" fmla="*/ 5000017 h 5817141"/>
              <a:gd name="connsiteX105" fmla="*/ 585358 w 4962805"/>
              <a:gd name="connsiteY105" fmla="*/ 5029200 h 5817141"/>
              <a:gd name="connsiteX106" fmla="*/ 624269 w 4962805"/>
              <a:gd name="connsiteY106" fmla="*/ 5107022 h 5817141"/>
              <a:gd name="connsiteX107" fmla="*/ 653452 w 4962805"/>
              <a:gd name="connsiteY107" fmla="*/ 5136205 h 5817141"/>
              <a:gd name="connsiteX108" fmla="*/ 682635 w 4962805"/>
              <a:gd name="connsiteY108" fmla="*/ 5175115 h 5817141"/>
              <a:gd name="connsiteX109" fmla="*/ 702090 w 4962805"/>
              <a:gd name="connsiteY109" fmla="*/ 5194571 h 5817141"/>
              <a:gd name="connsiteX110" fmla="*/ 721545 w 4962805"/>
              <a:gd name="connsiteY110" fmla="*/ 5223753 h 5817141"/>
              <a:gd name="connsiteX111" fmla="*/ 750728 w 4962805"/>
              <a:gd name="connsiteY111" fmla="*/ 5243209 h 5817141"/>
              <a:gd name="connsiteX112" fmla="*/ 770184 w 4962805"/>
              <a:gd name="connsiteY112" fmla="*/ 5272392 h 5817141"/>
              <a:gd name="connsiteX113" fmla="*/ 799367 w 4962805"/>
              <a:gd name="connsiteY113" fmla="*/ 5291847 h 5817141"/>
              <a:gd name="connsiteX114" fmla="*/ 828550 w 4962805"/>
              <a:gd name="connsiteY114" fmla="*/ 5321030 h 5817141"/>
              <a:gd name="connsiteX115" fmla="*/ 857733 w 4962805"/>
              <a:gd name="connsiteY115" fmla="*/ 5340485 h 5817141"/>
              <a:gd name="connsiteX116" fmla="*/ 886916 w 4962805"/>
              <a:gd name="connsiteY116" fmla="*/ 5369668 h 5817141"/>
              <a:gd name="connsiteX117" fmla="*/ 916099 w 4962805"/>
              <a:gd name="connsiteY117" fmla="*/ 5379396 h 5817141"/>
              <a:gd name="connsiteX118" fmla="*/ 945282 w 4962805"/>
              <a:gd name="connsiteY118" fmla="*/ 5398851 h 5817141"/>
              <a:gd name="connsiteX119" fmla="*/ 984192 w 4962805"/>
              <a:gd name="connsiteY119" fmla="*/ 5428034 h 5817141"/>
              <a:gd name="connsiteX120" fmla="*/ 1062013 w 4962805"/>
              <a:gd name="connsiteY120" fmla="*/ 5447490 h 5817141"/>
              <a:gd name="connsiteX121" fmla="*/ 1100924 w 4962805"/>
              <a:gd name="connsiteY121" fmla="*/ 5466945 h 5817141"/>
              <a:gd name="connsiteX122" fmla="*/ 1237111 w 4962805"/>
              <a:gd name="connsiteY122" fmla="*/ 5496128 h 5817141"/>
              <a:gd name="connsiteX123" fmla="*/ 1305205 w 4962805"/>
              <a:gd name="connsiteY123" fmla="*/ 5525311 h 5817141"/>
              <a:gd name="connsiteX124" fmla="*/ 1392754 w 4962805"/>
              <a:gd name="connsiteY124" fmla="*/ 5554494 h 5817141"/>
              <a:gd name="connsiteX125" fmla="*/ 1431664 w 4962805"/>
              <a:gd name="connsiteY125" fmla="*/ 5573949 h 5817141"/>
              <a:gd name="connsiteX126" fmla="*/ 1509486 w 4962805"/>
              <a:gd name="connsiteY126" fmla="*/ 5603132 h 5817141"/>
              <a:gd name="connsiteX127" fmla="*/ 1616490 w 4962805"/>
              <a:gd name="connsiteY127" fmla="*/ 5632315 h 5817141"/>
              <a:gd name="connsiteX128" fmla="*/ 1655401 w 4962805"/>
              <a:gd name="connsiteY128" fmla="*/ 5671226 h 5817141"/>
              <a:gd name="connsiteX129" fmla="*/ 1742950 w 4962805"/>
              <a:gd name="connsiteY129" fmla="*/ 5680953 h 5817141"/>
              <a:gd name="connsiteX130" fmla="*/ 1811043 w 4962805"/>
              <a:gd name="connsiteY130" fmla="*/ 5700409 h 5817141"/>
              <a:gd name="connsiteX131" fmla="*/ 2054235 w 4962805"/>
              <a:gd name="connsiteY131" fmla="*/ 5729592 h 5817141"/>
              <a:gd name="connsiteX132" fmla="*/ 2190422 w 4962805"/>
              <a:gd name="connsiteY132" fmla="*/ 5749047 h 5817141"/>
              <a:gd name="connsiteX133" fmla="*/ 2297426 w 4962805"/>
              <a:gd name="connsiteY133" fmla="*/ 5768502 h 5817141"/>
              <a:gd name="connsiteX134" fmla="*/ 2482252 w 4962805"/>
              <a:gd name="connsiteY134" fmla="*/ 5778230 h 5817141"/>
              <a:gd name="connsiteX135" fmla="*/ 2696260 w 4962805"/>
              <a:gd name="connsiteY135" fmla="*/ 5807413 h 5817141"/>
              <a:gd name="connsiteX136" fmla="*/ 2696260 w 4962805"/>
              <a:gd name="connsiteY136" fmla="*/ 5807413 h 5817141"/>
              <a:gd name="connsiteX137" fmla="*/ 2744899 w 4962805"/>
              <a:gd name="connsiteY137" fmla="*/ 5817141 h 5817141"/>
              <a:gd name="connsiteX138" fmla="*/ 3717664 w 4962805"/>
              <a:gd name="connsiteY138" fmla="*/ 5797685 h 5817141"/>
              <a:gd name="connsiteX139" fmla="*/ 3814941 w 4962805"/>
              <a:gd name="connsiteY139" fmla="*/ 5768502 h 5817141"/>
              <a:gd name="connsiteX140" fmla="*/ 3931673 w 4962805"/>
              <a:gd name="connsiteY140" fmla="*/ 5739319 h 5817141"/>
              <a:gd name="connsiteX141" fmla="*/ 4028950 w 4962805"/>
              <a:gd name="connsiteY141" fmla="*/ 5710136 h 5817141"/>
              <a:gd name="connsiteX142" fmla="*/ 4077588 w 4962805"/>
              <a:gd name="connsiteY142" fmla="*/ 5690681 h 5817141"/>
              <a:gd name="connsiteX143" fmla="*/ 4204047 w 4962805"/>
              <a:gd name="connsiteY143" fmla="*/ 5661498 h 5817141"/>
              <a:gd name="connsiteX144" fmla="*/ 4301324 w 4962805"/>
              <a:gd name="connsiteY144" fmla="*/ 5622588 h 5817141"/>
              <a:gd name="connsiteX145" fmla="*/ 4340235 w 4962805"/>
              <a:gd name="connsiteY145" fmla="*/ 5612860 h 5817141"/>
              <a:gd name="connsiteX146" fmla="*/ 4379145 w 4962805"/>
              <a:gd name="connsiteY146" fmla="*/ 5564222 h 5817141"/>
              <a:gd name="connsiteX147" fmla="*/ 4486150 w 4962805"/>
              <a:gd name="connsiteY147" fmla="*/ 5466945 h 5817141"/>
              <a:gd name="connsiteX148" fmla="*/ 4544516 w 4962805"/>
              <a:gd name="connsiteY148" fmla="*/ 5389124 h 5817141"/>
              <a:gd name="connsiteX149" fmla="*/ 4563971 w 4962805"/>
              <a:gd name="connsiteY149" fmla="*/ 5359941 h 5817141"/>
              <a:gd name="connsiteX150" fmla="*/ 4593154 w 4962805"/>
              <a:gd name="connsiteY150" fmla="*/ 5321030 h 5817141"/>
              <a:gd name="connsiteX151" fmla="*/ 4622337 w 4962805"/>
              <a:gd name="connsiteY151" fmla="*/ 5291847 h 5817141"/>
              <a:gd name="connsiteX152" fmla="*/ 4661247 w 4962805"/>
              <a:gd name="connsiteY152" fmla="*/ 5204298 h 5817141"/>
              <a:gd name="connsiteX153" fmla="*/ 4700158 w 4962805"/>
              <a:gd name="connsiteY153" fmla="*/ 5126477 h 5817141"/>
              <a:gd name="connsiteX154" fmla="*/ 4709886 w 4962805"/>
              <a:gd name="connsiteY154" fmla="*/ 5087566 h 5817141"/>
              <a:gd name="connsiteX155" fmla="*/ 4739069 w 4962805"/>
              <a:gd name="connsiteY155" fmla="*/ 5058383 h 5817141"/>
              <a:gd name="connsiteX156" fmla="*/ 4748796 w 4962805"/>
              <a:gd name="connsiteY156" fmla="*/ 5019473 h 5817141"/>
              <a:gd name="connsiteX157" fmla="*/ 4768252 w 4962805"/>
              <a:gd name="connsiteY157" fmla="*/ 5000017 h 5817141"/>
              <a:gd name="connsiteX158" fmla="*/ 4777979 w 4962805"/>
              <a:gd name="connsiteY158" fmla="*/ 4961107 h 5817141"/>
              <a:gd name="connsiteX159" fmla="*/ 4797435 w 4962805"/>
              <a:gd name="connsiteY159" fmla="*/ 4941651 h 5817141"/>
              <a:gd name="connsiteX160" fmla="*/ 4836345 w 4962805"/>
              <a:gd name="connsiteY160" fmla="*/ 4883285 h 5817141"/>
              <a:gd name="connsiteX161" fmla="*/ 4855801 w 4962805"/>
              <a:gd name="connsiteY161" fmla="*/ 4854102 h 5817141"/>
              <a:gd name="connsiteX162" fmla="*/ 4865528 w 4962805"/>
              <a:gd name="connsiteY162" fmla="*/ 4795736 h 5817141"/>
              <a:gd name="connsiteX163" fmla="*/ 4884984 w 4962805"/>
              <a:gd name="connsiteY163" fmla="*/ 4756826 h 5817141"/>
              <a:gd name="connsiteX164" fmla="*/ 4904439 w 4962805"/>
              <a:gd name="connsiteY164" fmla="*/ 4708188 h 5817141"/>
              <a:gd name="connsiteX165" fmla="*/ 4914167 w 4962805"/>
              <a:gd name="connsiteY165" fmla="*/ 4640094 h 5817141"/>
              <a:gd name="connsiteX166" fmla="*/ 4933622 w 4962805"/>
              <a:gd name="connsiteY166" fmla="*/ 4601183 h 5817141"/>
              <a:gd name="connsiteX167" fmla="*/ 4953077 w 4962805"/>
              <a:gd name="connsiteY167" fmla="*/ 4494179 h 5817141"/>
              <a:gd name="connsiteX168" fmla="*/ 4943350 w 4962805"/>
              <a:gd name="connsiteY168" fmla="*/ 4153711 h 5817141"/>
              <a:gd name="connsiteX169" fmla="*/ 4933622 w 4962805"/>
              <a:gd name="connsiteY169" fmla="*/ 4105073 h 5817141"/>
              <a:gd name="connsiteX170" fmla="*/ 4914167 w 4962805"/>
              <a:gd name="connsiteY170" fmla="*/ 4036979 h 5817141"/>
              <a:gd name="connsiteX171" fmla="*/ 4875256 w 4962805"/>
              <a:gd name="connsiteY171" fmla="*/ 3939702 h 5817141"/>
              <a:gd name="connsiteX172" fmla="*/ 4884984 w 4962805"/>
              <a:gd name="connsiteY172" fmla="*/ 3365771 h 5817141"/>
              <a:gd name="connsiteX173" fmla="*/ 4923894 w 4962805"/>
              <a:gd name="connsiteY173" fmla="*/ 3219856 h 5817141"/>
              <a:gd name="connsiteX174" fmla="*/ 4933622 w 4962805"/>
              <a:gd name="connsiteY174" fmla="*/ 3132307 h 5817141"/>
              <a:gd name="connsiteX175" fmla="*/ 4953077 w 4962805"/>
              <a:gd name="connsiteY175" fmla="*/ 2976664 h 5817141"/>
              <a:gd name="connsiteX176" fmla="*/ 4962805 w 4962805"/>
              <a:gd name="connsiteY176" fmla="*/ 2879388 h 5817141"/>
              <a:gd name="connsiteX177" fmla="*/ 4953077 w 4962805"/>
              <a:gd name="connsiteY177" fmla="*/ 2256817 h 5817141"/>
              <a:gd name="connsiteX178" fmla="*/ 4943350 w 4962805"/>
              <a:gd name="connsiteY178" fmla="*/ 2178996 h 5817141"/>
              <a:gd name="connsiteX179" fmla="*/ 4923894 w 4962805"/>
              <a:gd name="connsiteY179" fmla="*/ 1391056 h 5817141"/>
              <a:gd name="connsiteX180" fmla="*/ 4904439 w 4962805"/>
              <a:gd name="connsiteY180" fmla="*/ 1264596 h 5817141"/>
              <a:gd name="connsiteX181" fmla="*/ 4875256 w 4962805"/>
              <a:gd name="connsiteY181" fmla="*/ 1089498 h 5817141"/>
              <a:gd name="connsiteX182" fmla="*/ 4855801 w 4962805"/>
              <a:gd name="connsiteY182" fmla="*/ 933856 h 5817141"/>
              <a:gd name="connsiteX183" fmla="*/ 4846073 w 4962805"/>
              <a:gd name="connsiteY183" fmla="*/ 807396 h 5817141"/>
              <a:gd name="connsiteX184" fmla="*/ 4826618 w 4962805"/>
              <a:gd name="connsiteY184" fmla="*/ 758758 h 5817141"/>
              <a:gd name="connsiteX185" fmla="*/ 4807162 w 4962805"/>
              <a:gd name="connsiteY185" fmla="*/ 690664 h 5817141"/>
              <a:gd name="connsiteX186" fmla="*/ 4797435 w 4962805"/>
              <a:gd name="connsiteY186" fmla="*/ 632298 h 5817141"/>
              <a:gd name="connsiteX187" fmla="*/ 4787707 w 4962805"/>
              <a:gd name="connsiteY187" fmla="*/ 593388 h 5817141"/>
              <a:gd name="connsiteX188" fmla="*/ 4768252 w 4962805"/>
              <a:gd name="connsiteY188" fmla="*/ 496111 h 5817141"/>
              <a:gd name="connsiteX189" fmla="*/ 4777979 w 4962805"/>
              <a:gd name="connsiteY189" fmla="*/ 350196 h 5817141"/>
              <a:gd name="connsiteX190" fmla="*/ 4758524 w 4962805"/>
              <a:gd name="connsiteY190" fmla="*/ 311285 h 5817141"/>
              <a:gd name="connsiteX191" fmla="*/ 4709886 w 4962805"/>
              <a:gd name="connsiteY191" fmla="*/ 262647 h 5817141"/>
              <a:gd name="connsiteX0" fmla="*/ 4768252 w 4962805"/>
              <a:gd name="connsiteY0" fmla="*/ 311285 h 5911397"/>
              <a:gd name="connsiteX1" fmla="*/ 4690430 w 4962805"/>
              <a:gd name="connsiteY1" fmla="*/ 214009 h 5911397"/>
              <a:gd name="connsiteX2" fmla="*/ 4612609 w 4962805"/>
              <a:gd name="connsiteY2" fmla="*/ 155643 h 5911397"/>
              <a:gd name="connsiteX3" fmla="*/ 4583426 w 4962805"/>
              <a:gd name="connsiteY3" fmla="*/ 126460 h 5911397"/>
              <a:gd name="connsiteX4" fmla="*/ 4515333 w 4962805"/>
              <a:gd name="connsiteY4" fmla="*/ 107005 h 5911397"/>
              <a:gd name="connsiteX5" fmla="*/ 4476422 w 4962805"/>
              <a:gd name="connsiteY5" fmla="*/ 87549 h 5911397"/>
              <a:gd name="connsiteX6" fmla="*/ 4427784 w 4962805"/>
              <a:gd name="connsiteY6" fmla="*/ 58366 h 5911397"/>
              <a:gd name="connsiteX7" fmla="*/ 4340235 w 4962805"/>
              <a:gd name="connsiteY7" fmla="*/ 29183 h 5911397"/>
              <a:gd name="connsiteX8" fmla="*/ 4281869 w 4962805"/>
              <a:gd name="connsiteY8" fmla="*/ 9728 h 5911397"/>
              <a:gd name="connsiteX9" fmla="*/ 4077588 w 4962805"/>
              <a:gd name="connsiteY9" fmla="*/ 0 h 5911397"/>
              <a:gd name="connsiteX10" fmla="*/ 3153460 w 4962805"/>
              <a:gd name="connsiteY10" fmla="*/ 19456 h 5911397"/>
              <a:gd name="connsiteX11" fmla="*/ 3056184 w 4962805"/>
              <a:gd name="connsiteY11" fmla="*/ 29183 h 5911397"/>
              <a:gd name="connsiteX12" fmla="*/ 3007545 w 4962805"/>
              <a:gd name="connsiteY12" fmla="*/ 48639 h 5911397"/>
              <a:gd name="connsiteX13" fmla="*/ 2968635 w 4962805"/>
              <a:gd name="connsiteY13" fmla="*/ 58366 h 5911397"/>
              <a:gd name="connsiteX14" fmla="*/ 2900541 w 4962805"/>
              <a:gd name="connsiteY14" fmla="*/ 87549 h 5911397"/>
              <a:gd name="connsiteX15" fmla="*/ 2851903 w 4962805"/>
              <a:gd name="connsiteY15" fmla="*/ 97277 h 5911397"/>
              <a:gd name="connsiteX16" fmla="*/ 2803264 w 4962805"/>
              <a:gd name="connsiteY16" fmla="*/ 116732 h 5911397"/>
              <a:gd name="connsiteX17" fmla="*/ 2715716 w 4962805"/>
              <a:gd name="connsiteY17" fmla="*/ 136188 h 5911397"/>
              <a:gd name="connsiteX18" fmla="*/ 2598984 w 4962805"/>
              <a:gd name="connsiteY18" fmla="*/ 165371 h 5911397"/>
              <a:gd name="connsiteX19" fmla="*/ 2491979 w 4962805"/>
              <a:gd name="connsiteY19" fmla="*/ 194553 h 5911397"/>
              <a:gd name="connsiteX20" fmla="*/ 2453069 w 4962805"/>
              <a:gd name="connsiteY20" fmla="*/ 214009 h 5911397"/>
              <a:gd name="connsiteX21" fmla="*/ 2423886 w 4962805"/>
              <a:gd name="connsiteY21" fmla="*/ 223736 h 5911397"/>
              <a:gd name="connsiteX22" fmla="*/ 2365520 w 4962805"/>
              <a:gd name="connsiteY22" fmla="*/ 262647 h 5911397"/>
              <a:gd name="connsiteX23" fmla="*/ 2346064 w 4962805"/>
              <a:gd name="connsiteY23" fmla="*/ 282102 h 5911397"/>
              <a:gd name="connsiteX24" fmla="*/ 2316882 w 4962805"/>
              <a:gd name="connsiteY24" fmla="*/ 291830 h 5911397"/>
              <a:gd name="connsiteX25" fmla="*/ 2277971 w 4962805"/>
              <a:gd name="connsiteY25" fmla="*/ 311285 h 5911397"/>
              <a:gd name="connsiteX26" fmla="*/ 2200150 w 4962805"/>
              <a:gd name="connsiteY26" fmla="*/ 350196 h 5911397"/>
              <a:gd name="connsiteX27" fmla="*/ 2151511 w 4962805"/>
              <a:gd name="connsiteY27" fmla="*/ 389107 h 5911397"/>
              <a:gd name="connsiteX28" fmla="*/ 2122328 w 4962805"/>
              <a:gd name="connsiteY28" fmla="*/ 398834 h 5911397"/>
              <a:gd name="connsiteX29" fmla="*/ 2102873 w 4962805"/>
              <a:gd name="connsiteY29" fmla="*/ 428017 h 5911397"/>
              <a:gd name="connsiteX30" fmla="*/ 2034779 w 4962805"/>
              <a:gd name="connsiteY30" fmla="*/ 476656 h 5911397"/>
              <a:gd name="connsiteX31" fmla="*/ 1986141 w 4962805"/>
              <a:gd name="connsiteY31" fmla="*/ 505839 h 5911397"/>
              <a:gd name="connsiteX32" fmla="*/ 1927775 w 4962805"/>
              <a:gd name="connsiteY32" fmla="*/ 573932 h 5911397"/>
              <a:gd name="connsiteX33" fmla="*/ 1898592 w 4962805"/>
              <a:gd name="connsiteY33" fmla="*/ 603115 h 5911397"/>
              <a:gd name="connsiteX34" fmla="*/ 1879137 w 4962805"/>
              <a:gd name="connsiteY34" fmla="*/ 632298 h 5911397"/>
              <a:gd name="connsiteX35" fmla="*/ 1849954 w 4962805"/>
              <a:gd name="connsiteY35" fmla="*/ 651753 h 5911397"/>
              <a:gd name="connsiteX36" fmla="*/ 1830499 w 4962805"/>
              <a:gd name="connsiteY36" fmla="*/ 671209 h 5911397"/>
              <a:gd name="connsiteX37" fmla="*/ 1820771 w 4962805"/>
              <a:gd name="connsiteY37" fmla="*/ 710119 h 5911397"/>
              <a:gd name="connsiteX38" fmla="*/ 1801316 w 4962805"/>
              <a:gd name="connsiteY38" fmla="*/ 729575 h 5911397"/>
              <a:gd name="connsiteX39" fmla="*/ 1781860 w 4962805"/>
              <a:gd name="connsiteY39" fmla="*/ 807396 h 5911397"/>
              <a:gd name="connsiteX40" fmla="*/ 1762405 w 4962805"/>
              <a:gd name="connsiteY40" fmla="*/ 846307 h 5911397"/>
              <a:gd name="connsiteX41" fmla="*/ 1733222 w 4962805"/>
              <a:gd name="connsiteY41" fmla="*/ 904673 h 5911397"/>
              <a:gd name="connsiteX42" fmla="*/ 1713767 w 4962805"/>
              <a:gd name="connsiteY42" fmla="*/ 1021405 h 5911397"/>
              <a:gd name="connsiteX43" fmla="*/ 1704039 w 4962805"/>
              <a:gd name="connsiteY43" fmla="*/ 1050588 h 5911397"/>
              <a:gd name="connsiteX44" fmla="*/ 1694311 w 4962805"/>
              <a:gd name="connsiteY44" fmla="*/ 1089498 h 5911397"/>
              <a:gd name="connsiteX45" fmla="*/ 1674856 w 4962805"/>
              <a:gd name="connsiteY45" fmla="*/ 1138136 h 5911397"/>
              <a:gd name="connsiteX46" fmla="*/ 1645673 w 4962805"/>
              <a:gd name="connsiteY46" fmla="*/ 1274324 h 5911397"/>
              <a:gd name="connsiteX47" fmla="*/ 1635945 w 4962805"/>
              <a:gd name="connsiteY47" fmla="*/ 1449422 h 5911397"/>
              <a:gd name="connsiteX48" fmla="*/ 1665128 w 4962805"/>
              <a:gd name="connsiteY48" fmla="*/ 1643975 h 5911397"/>
              <a:gd name="connsiteX49" fmla="*/ 1684584 w 4962805"/>
              <a:gd name="connsiteY49" fmla="*/ 1663430 h 5911397"/>
              <a:gd name="connsiteX50" fmla="*/ 1713767 w 4962805"/>
              <a:gd name="connsiteY50" fmla="*/ 1750979 h 5911397"/>
              <a:gd name="connsiteX51" fmla="*/ 1733222 w 4962805"/>
              <a:gd name="connsiteY51" fmla="*/ 1828800 h 5911397"/>
              <a:gd name="connsiteX52" fmla="*/ 1742950 w 4962805"/>
              <a:gd name="connsiteY52" fmla="*/ 1867711 h 5911397"/>
              <a:gd name="connsiteX53" fmla="*/ 1791588 w 4962805"/>
              <a:gd name="connsiteY53" fmla="*/ 1945532 h 5911397"/>
              <a:gd name="connsiteX54" fmla="*/ 1811043 w 4962805"/>
              <a:gd name="connsiteY54" fmla="*/ 1964988 h 5911397"/>
              <a:gd name="connsiteX55" fmla="*/ 1830499 w 4962805"/>
              <a:gd name="connsiteY55" fmla="*/ 2003898 h 5911397"/>
              <a:gd name="connsiteX56" fmla="*/ 1840226 w 4962805"/>
              <a:gd name="connsiteY56" fmla="*/ 2042809 h 5911397"/>
              <a:gd name="connsiteX57" fmla="*/ 1986141 w 4962805"/>
              <a:gd name="connsiteY57" fmla="*/ 2023353 h 5911397"/>
              <a:gd name="connsiteX58" fmla="*/ 2063962 w 4962805"/>
              <a:gd name="connsiteY58" fmla="*/ 2062264 h 5911397"/>
              <a:gd name="connsiteX59" fmla="*/ 2102873 w 4962805"/>
              <a:gd name="connsiteY59" fmla="*/ 2071992 h 5911397"/>
              <a:gd name="connsiteX60" fmla="*/ 2141784 w 4962805"/>
              <a:gd name="connsiteY60" fmla="*/ 2101175 h 5911397"/>
              <a:gd name="connsiteX61" fmla="*/ 2161239 w 4962805"/>
              <a:gd name="connsiteY61" fmla="*/ 2130358 h 5911397"/>
              <a:gd name="connsiteX62" fmla="*/ 2229333 w 4962805"/>
              <a:gd name="connsiteY62" fmla="*/ 2149813 h 5911397"/>
              <a:gd name="connsiteX63" fmla="*/ 2297426 w 4962805"/>
              <a:gd name="connsiteY63" fmla="*/ 2237362 h 5911397"/>
              <a:gd name="connsiteX64" fmla="*/ 2268243 w 4962805"/>
              <a:gd name="connsiteY64" fmla="*/ 2344366 h 5911397"/>
              <a:gd name="connsiteX65" fmla="*/ 2248788 w 4962805"/>
              <a:gd name="connsiteY65" fmla="*/ 2363822 h 5911397"/>
              <a:gd name="connsiteX66" fmla="*/ 2218289 w 4962805"/>
              <a:gd name="connsiteY66" fmla="*/ 2419106 h 5911397"/>
              <a:gd name="connsiteX67" fmla="*/ 1947230 w 4962805"/>
              <a:gd name="connsiteY67" fmla="*/ 2500009 h 5911397"/>
              <a:gd name="connsiteX68" fmla="*/ 1498209 w 4962805"/>
              <a:gd name="connsiteY68" fmla="*/ 2491114 h 5911397"/>
              <a:gd name="connsiteX69" fmla="*/ 1426201 w 4962805"/>
              <a:gd name="connsiteY69" fmla="*/ 2563122 h 5911397"/>
              <a:gd name="connsiteX70" fmla="*/ 1392754 w 4962805"/>
              <a:gd name="connsiteY70" fmla="*/ 2636196 h 5911397"/>
              <a:gd name="connsiteX71" fmla="*/ 1353843 w 4962805"/>
              <a:gd name="connsiteY71" fmla="*/ 2665379 h 5911397"/>
              <a:gd name="connsiteX72" fmla="*/ 1344116 w 4962805"/>
              <a:gd name="connsiteY72" fmla="*/ 2694562 h 5911397"/>
              <a:gd name="connsiteX73" fmla="*/ 1295477 w 4962805"/>
              <a:gd name="connsiteY73" fmla="*/ 2743200 h 5911397"/>
              <a:gd name="connsiteX74" fmla="*/ 1256567 w 4962805"/>
              <a:gd name="connsiteY74" fmla="*/ 2801566 h 5911397"/>
              <a:gd name="connsiteX75" fmla="*/ 1237111 w 4962805"/>
              <a:gd name="connsiteY75" fmla="*/ 2840477 h 5911397"/>
              <a:gd name="connsiteX76" fmla="*/ 1207928 w 4962805"/>
              <a:gd name="connsiteY76" fmla="*/ 2869660 h 5911397"/>
              <a:gd name="connsiteX77" fmla="*/ 1120379 w 4962805"/>
              <a:gd name="connsiteY77" fmla="*/ 2976664 h 5911397"/>
              <a:gd name="connsiteX78" fmla="*/ 1091196 w 4962805"/>
              <a:gd name="connsiteY78" fmla="*/ 2986392 h 5911397"/>
              <a:gd name="connsiteX79" fmla="*/ 1032830 w 4962805"/>
              <a:gd name="connsiteY79" fmla="*/ 3044758 h 5911397"/>
              <a:gd name="connsiteX80" fmla="*/ 964737 w 4962805"/>
              <a:gd name="connsiteY80" fmla="*/ 3093396 h 5911397"/>
              <a:gd name="connsiteX81" fmla="*/ 935554 w 4962805"/>
              <a:gd name="connsiteY81" fmla="*/ 3122579 h 5911397"/>
              <a:gd name="connsiteX82" fmla="*/ 886916 w 4962805"/>
              <a:gd name="connsiteY82" fmla="*/ 3151762 h 5911397"/>
              <a:gd name="connsiteX83" fmla="*/ 838277 w 4962805"/>
              <a:gd name="connsiteY83" fmla="*/ 3210128 h 5911397"/>
              <a:gd name="connsiteX84" fmla="*/ 809094 w 4962805"/>
              <a:gd name="connsiteY84" fmla="*/ 3239311 h 5911397"/>
              <a:gd name="connsiteX85" fmla="*/ 750728 w 4962805"/>
              <a:gd name="connsiteY85" fmla="*/ 3326860 h 5911397"/>
              <a:gd name="connsiteX86" fmla="*/ 702090 w 4962805"/>
              <a:gd name="connsiteY86" fmla="*/ 3385226 h 5911397"/>
              <a:gd name="connsiteX87" fmla="*/ 692362 w 4962805"/>
              <a:gd name="connsiteY87" fmla="*/ 3414409 h 5911397"/>
              <a:gd name="connsiteX88" fmla="*/ 624269 w 4962805"/>
              <a:gd name="connsiteY88" fmla="*/ 3521413 h 5911397"/>
              <a:gd name="connsiteX89" fmla="*/ 595086 w 4962805"/>
              <a:gd name="connsiteY89" fmla="*/ 3589507 h 5911397"/>
              <a:gd name="connsiteX90" fmla="*/ 575630 w 4962805"/>
              <a:gd name="connsiteY90" fmla="*/ 3657600 h 5911397"/>
              <a:gd name="connsiteX91" fmla="*/ 526992 w 4962805"/>
              <a:gd name="connsiteY91" fmla="*/ 3735422 h 5911397"/>
              <a:gd name="connsiteX92" fmla="*/ 517264 w 4962805"/>
              <a:gd name="connsiteY92" fmla="*/ 3774332 h 5911397"/>
              <a:gd name="connsiteX93" fmla="*/ 497809 w 4962805"/>
              <a:gd name="connsiteY93" fmla="*/ 3842426 h 5911397"/>
              <a:gd name="connsiteX94" fmla="*/ 468626 w 4962805"/>
              <a:gd name="connsiteY94" fmla="*/ 3929975 h 5911397"/>
              <a:gd name="connsiteX95" fmla="*/ 439443 w 4962805"/>
              <a:gd name="connsiteY95" fmla="*/ 4046707 h 5911397"/>
              <a:gd name="connsiteX96" fmla="*/ 410260 w 4962805"/>
              <a:gd name="connsiteY96" fmla="*/ 4143983 h 5911397"/>
              <a:gd name="connsiteX97" fmla="*/ 419988 w 4962805"/>
              <a:gd name="connsiteY97" fmla="*/ 4250988 h 5911397"/>
              <a:gd name="connsiteX98" fmla="*/ 429716 w 4962805"/>
              <a:gd name="connsiteY98" fmla="*/ 4299626 h 5911397"/>
              <a:gd name="connsiteX99" fmla="*/ 458899 w 4962805"/>
              <a:gd name="connsiteY99" fmla="*/ 4533090 h 5911397"/>
              <a:gd name="connsiteX100" fmla="*/ 468626 w 4962805"/>
              <a:gd name="connsiteY100" fmla="*/ 4688732 h 5911397"/>
              <a:gd name="connsiteX101" fmla="*/ 478354 w 4962805"/>
              <a:gd name="connsiteY101" fmla="*/ 4717915 h 5911397"/>
              <a:gd name="connsiteX102" fmla="*/ 58049 w 4962805"/>
              <a:gd name="connsiteY102" fmla="*/ 5083402 h 5911397"/>
              <a:gd name="connsiteX103" fmla="*/ 130057 w 4962805"/>
              <a:gd name="connsiteY103" fmla="*/ 5659466 h 5911397"/>
              <a:gd name="connsiteX104" fmla="*/ 556175 w 4962805"/>
              <a:gd name="connsiteY104" fmla="*/ 5000017 h 5911397"/>
              <a:gd name="connsiteX105" fmla="*/ 562106 w 4962805"/>
              <a:gd name="connsiteY105" fmla="*/ 5875490 h 5911397"/>
              <a:gd name="connsiteX106" fmla="*/ 624269 w 4962805"/>
              <a:gd name="connsiteY106" fmla="*/ 5107022 h 5911397"/>
              <a:gd name="connsiteX107" fmla="*/ 653452 w 4962805"/>
              <a:gd name="connsiteY107" fmla="*/ 5136205 h 5911397"/>
              <a:gd name="connsiteX108" fmla="*/ 682635 w 4962805"/>
              <a:gd name="connsiteY108" fmla="*/ 5175115 h 5911397"/>
              <a:gd name="connsiteX109" fmla="*/ 702090 w 4962805"/>
              <a:gd name="connsiteY109" fmla="*/ 5194571 h 5911397"/>
              <a:gd name="connsiteX110" fmla="*/ 721545 w 4962805"/>
              <a:gd name="connsiteY110" fmla="*/ 5223753 h 5911397"/>
              <a:gd name="connsiteX111" fmla="*/ 750728 w 4962805"/>
              <a:gd name="connsiteY111" fmla="*/ 5243209 h 5911397"/>
              <a:gd name="connsiteX112" fmla="*/ 770184 w 4962805"/>
              <a:gd name="connsiteY112" fmla="*/ 5272392 h 5911397"/>
              <a:gd name="connsiteX113" fmla="*/ 799367 w 4962805"/>
              <a:gd name="connsiteY113" fmla="*/ 5291847 h 5911397"/>
              <a:gd name="connsiteX114" fmla="*/ 828550 w 4962805"/>
              <a:gd name="connsiteY114" fmla="*/ 5321030 h 5911397"/>
              <a:gd name="connsiteX115" fmla="*/ 857733 w 4962805"/>
              <a:gd name="connsiteY115" fmla="*/ 5340485 h 5911397"/>
              <a:gd name="connsiteX116" fmla="*/ 886916 w 4962805"/>
              <a:gd name="connsiteY116" fmla="*/ 5369668 h 5911397"/>
              <a:gd name="connsiteX117" fmla="*/ 916099 w 4962805"/>
              <a:gd name="connsiteY117" fmla="*/ 5379396 h 5911397"/>
              <a:gd name="connsiteX118" fmla="*/ 945282 w 4962805"/>
              <a:gd name="connsiteY118" fmla="*/ 5398851 h 5911397"/>
              <a:gd name="connsiteX119" fmla="*/ 984192 w 4962805"/>
              <a:gd name="connsiteY119" fmla="*/ 5428034 h 5911397"/>
              <a:gd name="connsiteX120" fmla="*/ 1062013 w 4962805"/>
              <a:gd name="connsiteY120" fmla="*/ 5447490 h 5911397"/>
              <a:gd name="connsiteX121" fmla="*/ 1100924 w 4962805"/>
              <a:gd name="connsiteY121" fmla="*/ 5466945 h 5911397"/>
              <a:gd name="connsiteX122" fmla="*/ 1237111 w 4962805"/>
              <a:gd name="connsiteY122" fmla="*/ 5496128 h 5911397"/>
              <a:gd name="connsiteX123" fmla="*/ 1305205 w 4962805"/>
              <a:gd name="connsiteY123" fmla="*/ 5525311 h 5911397"/>
              <a:gd name="connsiteX124" fmla="*/ 1392754 w 4962805"/>
              <a:gd name="connsiteY124" fmla="*/ 5554494 h 5911397"/>
              <a:gd name="connsiteX125" fmla="*/ 1431664 w 4962805"/>
              <a:gd name="connsiteY125" fmla="*/ 5573949 h 5911397"/>
              <a:gd name="connsiteX126" fmla="*/ 1509486 w 4962805"/>
              <a:gd name="connsiteY126" fmla="*/ 5603132 h 5911397"/>
              <a:gd name="connsiteX127" fmla="*/ 1616490 w 4962805"/>
              <a:gd name="connsiteY127" fmla="*/ 5632315 h 5911397"/>
              <a:gd name="connsiteX128" fmla="*/ 1655401 w 4962805"/>
              <a:gd name="connsiteY128" fmla="*/ 5671226 h 5911397"/>
              <a:gd name="connsiteX129" fmla="*/ 1742950 w 4962805"/>
              <a:gd name="connsiteY129" fmla="*/ 5680953 h 5911397"/>
              <a:gd name="connsiteX130" fmla="*/ 1811043 w 4962805"/>
              <a:gd name="connsiteY130" fmla="*/ 5700409 h 5911397"/>
              <a:gd name="connsiteX131" fmla="*/ 2054235 w 4962805"/>
              <a:gd name="connsiteY131" fmla="*/ 5729592 h 5911397"/>
              <a:gd name="connsiteX132" fmla="*/ 2190422 w 4962805"/>
              <a:gd name="connsiteY132" fmla="*/ 5749047 h 5911397"/>
              <a:gd name="connsiteX133" fmla="*/ 2297426 w 4962805"/>
              <a:gd name="connsiteY133" fmla="*/ 5768502 h 5911397"/>
              <a:gd name="connsiteX134" fmla="*/ 2482252 w 4962805"/>
              <a:gd name="connsiteY134" fmla="*/ 5778230 h 5911397"/>
              <a:gd name="connsiteX135" fmla="*/ 2696260 w 4962805"/>
              <a:gd name="connsiteY135" fmla="*/ 5807413 h 5911397"/>
              <a:gd name="connsiteX136" fmla="*/ 2696260 w 4962805"/>
              <a:gd name="connsiteY136" fmla="*/ 5807413 h 5911397"/>
              <a:gd name="connsiteX137" fmla="*/ 2744899 w 4962805"/>
              <a:gd name="connsiteY137" fmla="*/ 5817141 h 5911397"/>
              <a:gd name="connsiteX138" fmla="*/ 3717664 w 4962805"/>
              <a:gd name="connsiteY138" fmla="*/ 5797685 h 5911397"/>
              <a:gd name="connsiteX139" fmla="*/ 3814941 w 4962805"/>
              <a:gd name="connsiteY139" fmla="*/ 5768502 h 5911397"/>
              <a:gd name="connsiteX140" fmla="*/ 3931673 w 4962805"/>
              <a:gd name="connsiteY140" fmla="*/ 5739319 h 5911397"/>
              <a:gd name="connsiteX141" fmla="*/ 4028950 w 4962805"/>
              <a:gd name="connsiteY141" fmla="*/ 5710136 h 5911397"/>
              <a:gd name="connsiteX142" fmla="*/ 4077588 w 4962805"/>
              <a:gd name="connsiteY142" fmla="*/ 5690681 h 5911397"/>
              <a:gd name="connsiteX143" fmla="*/ 4204047 w 4962805"/>
              <a:gd name="connsiteY143" fmla="*/ 5661498 h 5911397"/>
              <a:gd name="connsiteX144" fmla="*/ 4301324 w 4962805"/>
              <a:gd name="connsiteY144" fmla="*/ 5622588 h 5911397"/>
              <a:gd name="connsiteX145" fmla="*/ 4340235 w 4962805"/>
              <a:gd name="connsiteY145" fmla="*/ 5612860 h 5911397"/>
              <a:gd name="connsiteX146" fmla="*/ 4379145 w 4962805"/>
              <a:gd name="connsiteY146" fmla="*/ 5564222 h 5911397"/>
              <a:gd name="connsiteX147" fmla="*/ 4486150 w 4962805"/>
              <a:gd name="connsiteY147" fmla="*/ 5466945 h 5911397"/>
              <a:gd name="connsiteX148" fmla="*/ 4544516 w 4962805"/>
              <a:gd name="connsiteY148" fmla="*/ 5389124 h 5911397"/>
              <a:gd name="connsiteX149" fmla="*/ 4563971 w 4962805"/>
              <a:gd name="connsiteY149" fmla="*/ 5359941 h 5911397"/>
              <a:gd name="connsiteX150" fmla="*/ 4593154 w 4962805"/>
              <a:gd name="connsiteY150" fmla="*/ 5321030 h 5911397"/>
              <a:gd name="connsiteX151" fmla="*/ 4622337 w 4962805"/>
              <a:gd name="connsiteY151" fmla="*/ 5291847 h 5911397"/>
              <a:gd name="connsiteX152" fmla="*/ 4661247 w 4962805"/>
              <a:gd name="connsiteY152" fmla="*/ 5204298 h 5911397"/>
              <a:gd name="connsiteX153" fmla="*/ 4700158 w 4962805"/>
              <a:gd name="connsiteY153" fmla="*/ 5126477 h 5911397"/>
              <a:gd name="connsiteX154" fmla="*/ 4709886 w 4962805"/>
              <a:gd name="connsiteY154" fmla="*/ 5087566 h 5911397"/>
              <a:gd name="connsiteX155" fmla="*/ 4739069 w 4962805"/>
              <a:gd name="connsiteY155" fmla="*/ 5058383 h 5911397"/>
              <a:gd name="connsiteX156" fmla="*/ 4748796 w 4962805"/>
              <a:gd name="connsiteY156" fmla="*/ 5019473 h 5911397"/>
              <a:gd name="connsiteX157" fmla="*/ 4768252 w 4962805"/>
              <a:gd name="connsiteY157" fmla="*/ 5000017 h 5911397"/>
              <a:gd name="connsiteX158" fmla="*/ 4777979 w 4962805"/>
              <a:gd name="connsiteY158" fmla="*/ 4961107 h 5911397"/>
              <a:gd name="connsiteX159" fmla="*/ 4797435 w 4962805"/>
              <a:gd name="connsiteY159" fmla="*/ 4941651 h 5911397"/>
              <a:gd name="connsiteX160" fmla="*/ 4836345 w 4962805"/>
              <a:gd name="connsiteY160" fmla="*/ 4883285 h 5911397"/>
              <a:gd name="connsiteX161" fmla="*/ 4855801 w 4962805"/>
              <a:gd name="connsiteY161" fmla="*/ 4854102 h 5911397"/>
              <a:gd name="connsiteX162" fmla="*/ 4865528 w 4962805"/>
              <a:gd name="connsiteY162" fmla="*/ 4795736 h 5911397"/>
              <a:gd name="connsiteX163" fmla="*/ 4884984 w 4962805"/>
              <a:gd name="connsiteY163" fmla="*/ 4756826 h 5911397"/>
              <a:gd name="connsiteX164" fmla="*/ 4904439 w 4962805"/>
              <a:gd name="connsiteY164" fmla="*/ 4708188 h 5911397"/>
              <a:gd name="connsiteX165" fmla="*/ 4914167 w 4962805"/>
              <a:gd name="connsiteY165" fmla="*/ 4640094 h 5911397"/>
              <a:gd name="connsiteX166" fmla="*/ 4933622 w 4962805"/>
              <a:gd name="connsiteY166" fmla="*/ 4601183 h 5911397"/>
              <a:gd name="connsiteX167" fmla="*/ 4953077 w 4962805"/>
              <a:gd name="connsiteY167" fmla="*/ 4494179 h 5911397"/>
              <a:gd name="connsiteX168" fmla="*/ 4943350 w 4962805"/>
              <a:gd name="connsiteY168" fmla="*/ 4153711 h 5911397"/>
              <a:gd name="connsiteX169" fmla="*/ 4933622 w 4962805"/>
              <a:gd name="connsiteY169" fmla="*/ 4105073 h 5911397"/>
              <a:gd name="connsiteX170" fmla="*/ 4914167 w 4962805"/>
              <a:gd name="connsiteY170" fmla="*/ 4036979 h 5911397"/>
              <a:gd name="connsiteX171" fmla="*/ 4875256 w 4962805"/>
              <a:gd name="connsiteY171" fmla="*/ 3939702 h 5911397"/>
              <a:gd name="connsiteX172" fmla="*/ 4884984 w 4962805"/>
              <a:gd name="connsiteY172" fmla="*/ 3365771 h 5911397"/>
              <a:gd name="connsiteX173" fmla="*/ 4923894 w 4962805"/>
              <a:gd name="connsiteY173" fmla="*/ 3219856 h 5911397"/>
              <a:gd name="connsiteX174" fmla="*/ 4933622 w 4962805"/>
              <a:gd name="connsiteY174" fmla="*/ 3132307 h 5911397"/>
              <a:gd name="connsiteX175" fmla="*/ 4953077 w 4962805"/>
              <a:gd name="connsiteY175" fmla="*/ 2976664 h 5911397"/>
              <a:gd name="connsiteX176" fmla="*/ 4962805 w 4962805"/>
              <a:gd name="connsiteY176" fmla="*/ 2879388 h 5911397"/>
              <a:gd name="connsiteX177" fmla="*/ 4953077 w 4962805"/>
              <a:gd name="connsiteY177" fmla="*/ 2256817 h 5911397"/>
              <a:gd name="connsiteX178" fmla="*/ 4943350 w 4962805"/>
              <a:gd name="connsiteY178" fmla="*/ 2178996 h 5911397"/>
              <a:gd name="connsiteX179" fmla="*/ 4923894 w 4962805"/>
              <a:gd name="connsiteY179" fmla="*/ 1391056 h 5911397"/>
              <a:gd name="connsiteX180" fmla="*/ 4904439 w 4962805"/>
              <a:gd name="connsiteY180" fmla="*/ 1264596 h 5911397"/>
              <a:gd name="connsiteX181" fmla="*/ 4875256 w 4962805"/>
              <a:gd name="connsiteY181" fmla="*/ 1089498 h 5911397"/>
              <a:gd name="connsiteX182" fmla="*/ 4855801 w 4962805"/>
              <a:gd name="connsiteY182" fmla="*/ 933856 h 5911397"/>
              <a:gd name="connsiteX183" fmla="*/ 4846073 w 4962805"/>
              <a:gd name="connsiteY183" fmla="*/ 807396 h 5911397"/>
              <a:gd name="connsiteX184" fmla="*/ 4826618 w 4962805"/>
              <a:gd name="connsiteY184" fmla="*/ 758758 h 5911397"/>
              <a:gd name="connsiteX185" fmla="*/ 4807162 w 4962805"/>
              <a:gd name="connsiteY185" fmla="*/ 690664 h 5911397"/>
              <a:gd name="connsiteX186" fmla="*/ 4797435 w 4962805"/>
              <a:gd name="connsiteY186" fmla="*/ 632298 h 5911397"/>
              <a:gd name="connsiteX187" fmla="*/ 4787707 w 4962805"/>
              <a:gd name="connsiteY187" fmla="*/ 593388 h 5911397"/>
              <a:gd name="connsiteX188" fmla="*/ 4768252 w 4962805"/>
              <a:gd name="connsiteY188" fmla="*/ 496111 h 5911397"/>
              <a:gd name="connsiteX189" fmla="*/ 4777979 w 4962805"/>
              <a:gd name="connsiteY189" fmla="*/ 350196 h 5911397"/>
              <a:gd name="connsiteX190" fmla="*/ 4758524 w 4962805"/>
              <a:gd name="connsiteY190" fmla="*/ 311285 h 5911397"/>
              <a:gd name="connsiteX191" fmla="*/ 4709886 w 4962805"/>
              <a:gd name="connsiteY191" fmla="*/ 262647 h 5911397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624269 w 4962805"/>
              <a:gd name="connsiteY105" fmla="*/ 5107022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02090 w 4962805"/>
              <a:gd name="connsiteY108" fmla="*/ 5194571 h 5967564"/>
              <a:gd name="connsiteX109" fmla="*/ 721545 w 4962805"/>
              <a:gd name="connsiteY109" fmla="*/ 5223753 h 5967564"/>
              <a:gd name="connsiteX110" fmla="*/ 750728 w 4962805"/>
              <a:gd name="connsiteY110" fmla="*/ 5243209 h 5967564"/>
              <a:gd name="connsiteX111" fmla="*/ 770184 w 4962805"/>
              <a:gd name="connsiteY111" fmla="*/ 5272392 h 5967564"/>
              <a:gd name="connsiteX112" fmla="*/ 799367 w 4962805"/>
              <a:gd name="connsiteY112" fmla="*/ 5291847 h 5967564"/>
              <a:gd name="connsiteX113" fmla="*/ 828550 w 4962805"/>
              <a:gd name="connsiteY113" fmla="*/ 5321030 h 5967564"/>
              <a:gd name="connsiteX114" fmla="*/ 857733 w 4962805"/>
              <a:gd name="connsiteY114" fmla="*/ 5340485 h 5967564"/>
              <a:gd name="connsiteX115" fmla="*/ 886916 w 4962805"/>
              <a:gd name="connsiteY115" fmla="*/ 5369668 h 5967564"/>
              <a:gd name="connsiteX116" fmla="*/ 916099 w 4962805"/>
              <a:gd name="connsiteY116" fmla="*/ 5379396 h 5967564"/>
              <a:gd name="connsiteX117" fmla="*/ 945282 w 4962805"/>
              <a:gd name="connsiteY117" fmla="*/ 5398851 h 5967564"/>
              <a:gd name="connsiteX118" fmla="*/ 984192 w 4962805"/>
              <a:gd name="connsiteY118" fmla="*/ 5428034 h 5967564"/>
              <a:gd name="connsiteX119" fmla="*/ 1062013 w 4962805"/>
              <a:gd name="connsiteY119" fmla="*/ 5447490 h 5967564"/>
              <a:gd name="connsiteX120" fmla="*/ 1100924 w 4962805"/>
              <a:gd name="connsiteY120" fmla="*/ 5466945 h 5967564"/>
              <a:gd name="connsiteX121" fmla="*/ 1237111 w 4962805"/>
              <a:gd name="connsiteY121" fmla="*/ 5496128 h 5967564"/>
              <a:gd name="connsiteX122" fmla="*/ 1305205 w 4962805"/>
              <a:gd name="connsiteY122" fmla="*/ 5525311 h 5967564"/>
              <a:gd name="connsiteX123" fmla="*/ 1392754 w 4962805"/>
              <a:gd name="connsiteY123" fmla="*/ 5554494 h 5967564"/>
              <a:gd name="connsiteX124" fmla="*/ 1431664 w 4962805"/>
              <a:gd name="connsiteY124" fmla="*/ 5573949 h 5967564"/>
              <a:gd name="connsiteX125" fmla="*/ 1509486 w 4962805"/>
              <a:gd name="connsiteY125" fmla="*/ 5603132 h 5967564"/>
              <a:gd name="connsiteX126" fmla="*/ 1616490 w 4962805"/>
              <a:gd name="connsiteY126" fmla="*/ 5632315 h 5967564"/>
              <a:gd name="connsiteX127" fmla="*/ 1655401 w 4962805"/>
              <a:gd name="connsiteY127" fmla="*/ 5671226 h 5967564"/>
              <a:gd name="connsiteX128" fmla="*/ 1742950 w 4962805"/>
              <a:gd name="connsiteY128" fmla="*/ 5680953 h 5967564"/>
              <a:gd name="connsiteX129" fmla="*/ 1811043 w 4962805"/>
              <a:gd name="connsiteY129" fmla="*/ 5700409 h 5967564"/>
              <a:gd name="connsiteX130" fmla="*/ 2054235 w 4962805"/>
              <a:gd name="connsiteY130" fmla="*/ 5729592 h 5967564"/>
              <a:gd name="connsiteX131" fmla="*/ 2190422 w 4962805"/>
              <a:gd name="connsiteY131" fmla="*/ 5749047 h 5967564"/>
              <a:gd name="connsiteX132" fmla="*/ 2297426 w 4962805"/>
              <a:gd name="connsiteY132" fmla="*/ 5768502 h 5967564"/>
              <a:gd name="connsiteX133" fmla="*/ 2482252 w 4962805"/>
              <a:gd name="connsiteY133" fmla="*/ 5778230 h 5967564"/>
              <a:gd name="connsiteX134" fmla="*/ 2696260 w 4962805"/>
              <a:gd name="connsiteY134" fmla="*/ 5807413 h 5967564"/>
              <a:gd name="connsiteX135" fmla="*/ 2696260 w 4962805"/>
              <a:gd name="connsiteY135" fmla="*/ 5807413 h 5967564"/>
              <a:gd name="connsiteX136" fmla="*/ 2744899 w 4962805"/>
              <a:gd name="connsiteY136" fmla="*/ 5817141 h 5967564"/>
              <a:gd name="connsiteX137" fmla="*/ 3717664 w 4962805"/>
              <a:gd name="connsiteY137" fmla="*/ 5797685 h 5967564"/>
              <a:gd name="connsiteX138" fmla="*/ 3814941 w 4962805"/>
              <a:gd name="connsiteY138" fmla="*/ 5768502 h 5967564"/>
              <a:gd name="connsiteX139" fmla="*/ 3931673 w 4962805"/>
              <a:gd name="connsiteY139" fmla="*/ 5739319 h 5967564"/>
              <a:gd name="connsiteX140" fmla="*/ 4028950 w 4962805"/>
              <a:gd name="connsiteY140" fmla="*/ 5710136 h 5967564"/>
              <a:gd name="connsiteX141" fmla="*/ 4077588 w 4962805"/>
              <a:gd name="connsiteY141" fmla="*/ 5690681 h 5967564"/>
              <a:gd name="connsiteX142" fmla="*/ 4204047 w 4962805"/>
              <a:gd name="connsiteY142" fmla="*/ 5661498 h 5967564"/>
              <a:gd name="connsiteX143" fmla="*/ 4301324 w 4962805"/>
              <a:gd name="connsiteY143" fmla="*/ 5622588 h 5967564"/>
              <a:gd name="connsiteX144" fmla="*/ 4340235 w 4962805"/>
              <a:gd name="connsiteY144" fmla="*/ 5612860 h 5967564"/>
              <a:gd name="connsiteX145" fmla="*/ 4379145 w 4962805"/>
              <a:gd name="connsiteY145" fmla="*/ 5564222 h 5967564"/>
              <a:gd name="connsiteX146" fmla="*/ 4486150 w 4962805"/>
              <a:gd name="connsiteY146" fmla="*/ 5466945 h 5967564"/>
              <a:gd name="connsiteX147" fmla="*/ 4544516 w 4962805"/>
              <a:gd name="connsiteY147" fmla="*/ 5389124 h 5967564"/>
              <a:gd name="connsiteX148" fmla="*/ 4563971 w 4962805"/>
              <a:gd name="connsiteY148" fmla="*/ 5359941 h 5967564"/>
              <a:gd name="connsiteX149" fmla="*/ 4593154 w 4962805"/>
              <a:gd name="connsiteY149" fmla="*/ 5321030 h 5967564"/>
              <a:gd name="connsiteX150" fmla="*/ 4622337 w 4962805"/>
              <a:gd name="connsiteY150" fmla="*/ 5291847 h 5967564"/>
              <a:gd name="connsiteX151" fmla="*/ 4661247 w 4962805"/>
              <a:gd name="connsiteY151" fmla="*/ 5204298 h 5967564"/>
              <a:gd name="connsiteX152" fmla="*/ 4700158 w 4962805"/>
              <a:gd name="connsiteY152" fmla="*/ 5126477 h 5967564"/>
              <a:gd name="connsiteX153" fmla="*/ 4709886 w 4962805"/>
              <a:gd name="connsiteY153" fmla="*/ 5087566 h 5967564"/>
              <a:gd name="connsiteX154" fmla="*/ 4739069 w 4962805"/>
              <a:gd name="connsiteY154" fmla="*/ 5058383 h 5967564"/>
              <a:gd name="connsiteX155" fmla="*/ 4748796 w 4962805"/>
              <a:gd name="connsiteY155" fmla="*/ 5019473 h 5967564"/>
              <a:gd name="connsiteX156" fmla="*/ 4768252 w 4962805"/>
              <a:gd name="connsiteY156" fmla="*/ 5000017 h 5967564"/>
              <a:gd name="connsiteX157" fmla="*/ 4777979 w 4962805"/>
              <a:gd name="connsiteY157" fmla="*/ 4961107 h 5967564"/>
              <a:gd name="connsiteX158" fmla="*/ 4797435 w 4962805"/>
              <a:gd name="connsiteY158" fmla="*/ 4941651 h 5967564"/>
              <a:gd name="connsiteX159" fmla="*/ 4836345 w 4962805"/>
              <a:gd name="connsiteY159" fmla="*/ 4883285 h 5967564"/>
              <a:gd name="connsiteX160" fmla="*/ 4855801 w 4962805"/>
              <a:gd name="connsiteY160" fmla="*/ 4854102 h 5967564"/>
              <a:gd name="connsiteX161" fmla="*/ 4865528 w 4962805"/>
              <a:gd name="connsiteY161" fmla="*/ 4795736 h 5967564"/>
              <a:gd name="connsiteX162" fmla="*/ 4884984 w 4962805"/>
              <a:gd name="connsiteY162" fmla="*/ 4756826 h 5967564"/>
              <a:gd name="connsiteX163" fmla="*/ 4904439 w 4962805"/>
              <a:gd name="connsiteY163" fmla="*/ 4708188 h 5967564"/>
              <a:gd name="connsiteX164" fmla="*/ 4914167 w 4962805"/>
              <a:gd name="connsiteY164" fmla="*/ 4640094 h 5967564"/>
              <a:gd name="connsiteX165" fmla="*/ 4933622 w 4962805"/>
              <a:gd name="connsiteY165" fmla="*/ 4601183 h 5967564"/>
              <a:gd name="connsiteX166" fmla="*/ 4953077 w 4962805"/>
              <a:gd name="connsiteY166" fmla="*/ 4494179 h 5967564"/>
              <a:gd name="connsiteX167" fmla="*/ 4943350 w 4962805"/>
              <a:gd name="connsiteY167" fmla="*/ 4153711 h 5967564"/>
              <a:gd name="connsiteX168" fmla="*/ 4933622 w 4962805"/>
              <a:gd name="connsiteY168" fmla="*/ 4105073 h 5967564"/>
              <a:gd name="connsiteX169" fmla="*/ 4914167 w 4962805"/>
              <a:gd name="connsiteY169" fmla="*/ 4036979 h 5967564"/>
              <a:gd name="connsiteX170" fmla="*/ 4875256 w 4962805"/>
              <a:gd name="connsiteY170" fmla="*/ 3939702 h 5967564"/>
              <a:gd name="connsiteX171" fmla="*/ 4884984 w 4962805"/>
              <a:gd name="connsiteY171" fmla="*/ 3365771 h 5967564"/>
              <a:gd name="connsiteX172" fmla="*/ 4923894 w 4962805"/>
              <a:gd name="connsiteY172" fmla="*/ 3219856 h 5967564"/>
              <a:gd name="connsiteX173" fmla="*/ 4933622 w 4962805"/>
              <a:gd name="connsiteY173" fmla="*/ 3132307 h 5967564"/>
              <a:gd name="connsiteX174" fmla="*/ 4953077 w 4962805"/>
              <a:gd name="connsiteY174" fmla="*/ 2976664 h 5967564"/>
              <a:gd name="connsiteX175" fmla="*/ 4962805 w 4962805"/>
              <a:gd name="connsiteY175" fmla="*/ 2879388 h 5967564"/>
              <a:gd name="connsiteX176" fmla="*/ 4953077 w 4962805"/>
              <a:gd name="connsiteY176" fmla="*/ 2256817 h 5967564"/>
              <a:gd name="connsiteX177" fmla="*/ 4943350 w 4962805"/>
              <a:gd name="connsiteY177" fmla="*/ 2178996 h 5967564"/>
              <a:gd name="connsiteX178" fmla="*/ 4923894 w 4962805"/>
              <a:gd name="connsiteY178" fmla="*/ 1391056 h 5967564"/>
              <a:gd name="connsiteX179" fmla="*/ 4904439 w 4962805"/>
              <a:gd name="connsiteY179" fmla="*/ 1264596 h 5967564"/>
              <a:gd name="connsiteX180" fmla="*/ 4875256 w 4962805"/>
              <a:gd name="connsiteY180" fmla="*/ 1089498 h 5967564"/>
              <a:gd name="connsiteX181" fmla="*/ 4855801 w 4962805"/>
              <a:gd name="connsiteY181" fmla="*/ 933856 h 5967564"/>
              <a:gd name="connsiteX182" fmla="*/ 4846073 w 4962805"/>
              <a:gd name="connsiteY182" fmla="*/ 807396 h 5967564"/>
              <a:gd name="connsiteX183" fmla="*/ 4826618 w 4962805"/>
              <a:gd name="connsiteY183" fmla="*/ 758758 h 5967564"/>
              <a:gd name="connsiteX184" fmla="*/ 4807162 w 4962805"/>
              <a:gd name="connsiteY184" fmla="*/ 690664 h 5967564"/>
              <a:gd name="connsiteX185" fmla="*/ 4797435 w 4962805"/>
              <a:gd name="connsiteY185" fmla="*/ 632298 h 5967564"/>
              <a:gd name="connsiteX186" fmla="*/ 4787707 w 4962805"/>
              <a:gd name="connsiteY186" fmla="*/ 593388 h 5967564"/>
              <a:gd name="connsiteX187" fmla="*/ 4768252 w 4962805"/>
              <a:gd name="connsiteY187" fmla="*/ 496111 h 5967564"/>
              <a:gd name="connsiteX188" fmla="*/ 4777979 w 4962805"/>
              <a:gd name="connsiteY188" fmla="*/ 350196 h 5967564"/>
              <a:gd name="connsiteX189" fmla="*/ 4758524 w 4962805"/>
              <a:gd name="connsiteY189" fmla="*/ 311285 h 5967564"/>
              <a:gd name="connsiteX190" fmla="*/ 4709886 w 4962805"/>
              <a:gd name="connsiteY190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682635 w 4962805"/>
              <a:gd name="connsiteY107" fmla="*/ 5175115 h 5967564"/>
              <a:gd name="connsiteX108" fmla="*/ 721545 w 4962805"/>
              <a:gd name="connsiteY108" fmla="*/ 5223753 h 5967564"/>
              <a:gd name="connsiteX109" fmla="*/ 750728 w 4962805"/>
              <a:gd name="connsiteY109" fmla="*/ 5243209 h 5967564"/>
              <a:gd name="connsiteX110" fmla="*/ 770184 w 4962805"/>
              <a:gd name="connsiteY110" fmla="*/ 5272392 h 5967564"/>
              <a:gd name="connsiteX111" fmla="*/ 799367 w 4962805"/>
              <a:gd name="connsiteY111" fmla="*/ 5291847 h 5967564"/>
              <a:gd name="connsiteX112" fmla="*/ 828550 w 4962805"/>
              <a:gd name="connsiteY112" fmla="*/ 5321030 h 5967564"/>
              <a:gd name="connsiteX113" fmla="*/ 857733 w 4962805"/>
              <a:gd name="connsiteY113" fmla="*/ 5340485 h 5967564"/>
              <a:gd name="connsiteX114" fmla="*/ 886916 w 4962805"/>
              <a:gd name="connsiteY114" fmla="*/ 5369668 h 5967564"/>
              <a:gd name="connsiteX115" fmla="*/ 916099 w 4962805"/>
              <a:gd name="connsiteY115" fmla="*/ 5379396 h 5967564"/>
              <a:gd name="connsiteX116" fmla="*/ 945282 w 4962805"/>
              <a:gd name="connsiteY116" fmla="*/ 5398851 h 5967564"/>
              <a:gd name="connsiteX117" fmla="*/ 984192 w 4962805"/>
              <a:gd name="connsiteY117" fmla="*/ 5428034 h 5967564"/>
              <a:gd name="connsiteX118" fmla="*/ 1062013 w 4962805"/>
              <a:gd name="connsiteY118" fmla="*/ 5447490 h 5967564"/>
              <a:gd name="connsiteX119" fmla="*/ 1100924 w 4962805"/>
              <a:gd name="connsiteY119" fmla="*/ 5466945 h 5967564"/>
              <a:gd name="connsiteX120" fmla="*/ 1237111 w 4962805"/>
              <a:gd name="connsiteY120" fmla="*/ 5496128 h 5967564"/>
              <a:gd name="connsiteX121" fmla="*/ 1305205 w 4962805"/>
              <a:gd name="connsiteY121" fmla="*/ 5525311 h 5967564"/>
              <a:gd name="connsiteX122" fmla="*/ 1392754 w 4962805"/>
              <a:gd name="connsiteY122" fmla="*/ 5554494 h 5967564"/>
              <a:gd name="connsiteX123" fmla="*/ 1431664 w 4962805"/>
              <a:gd name="connsiteY123" fmla="*/ 5573949 h 5967564"/>
              <a:gd name="connsiteX124" fmla="*/ 1509486 w 4962805"/>
              <a:gd name="connsiteY124" fmla="*/ 5603132 h 5967564"/>
              <a:gd name="connsiteX125" fmla="*/ 1616490 w 4962805"/>
              <a:gd name="connsiteY125" fmla="*/ 5632315 h 5967564"/>
              <a:gd name="connsiteX126" fmla="*/ 1655401 w 4962805"/>
              <a:gd name="connsiteY126" fmla="*/ 5671226 h 5967564"/>
              <a:gd name="connsiteX127" fmla="*/ 1742950 w 4962805"/>
              <a:gd name="connsiteY127" fmla="*/ 5680953 h 5967564"/>
              <a:gd name="connsiteX128" fmla="*/ 1811043 w 4962805"/>
              <a:gd name="connsiteY128" fmla="*/ 5700409 h 5967564"/>
              <a:gd name="connsiteX129" fmla="*/ 2054235 w 4962805"/>
              <a:gd name="connsiteY129" fmla="*/ 5729592 h 5967564"/>
              <a:gd name="connsiteX130" fmla="*/ 2190422 w 4962805"/>
              <a:gd name="connsiteY130" fmla="*/ 5749047 h 5967564"/>
              <a:gd name="connsiteX131" fmla="*/ 2297426 w 4962805"/>
              <a:gd name="connsiteY131" fmla="*/ 5768502 h 5967564"/>
              <a:gd name="connsiteX132" fmla="*/ 2482252 w 4962805"/>
              <a:gd name="connsiteY132" fmla="*/ 5778230 h 5967564"/>
              <a:gd name="connsiteX133" fmla="*/ 2696260 w 4962805"/>
              <a:gd name="connsiteY133" fmla="*/ 5807413 h 5967564"/>
              <a:gd name="connsiteX134" fmla="*/ 2696260 w 4962805"/>
              <a:gd name="connsiteY134" fmla="*/ 5807413 h 5967564"/>
              <a:gd name="connsiteX135" fmla="*/ 2744899 w 4962805"/>
              <a:gd name="connsiteY135" fmla="*/ 5817141 h 5967564"/>
              <a:gd name="connsiteX136" fmla="*/ 3717664 w 4962805"/>
              <a:gd name="connsiteY136" fmla="*/ 5797685 h 5967564"/>
              <a:gd name="connsiteX137" fmla="*/ 3814941 w 4962805"/>
              <a:gd name="connsiteY137" fmla="*/ 5768502 h 5967564"/>
              <a:gd name="connsiteX138" fmla="*/ 3931673 w 4962805"/>
              <a:gd name="connsiteY138" fmla="*/ 5739319 h 5967564"/>
              <a:gd name="connsiteX139" fmla="*/ 4028950 w 4962805"/>
              <a:gd name="connsiteY139" fmla="*/ 5710136 h 5967564"/>
              <a:gd name="connsiteX140" fmla="*/ 4077588 w 4962805"/>
              <a:gd name="connsiteY140" fmla="*/ 5690681 h 5967564"/>
              <a:gd name="connsiteX141" fmla="*/ 4204047 w 4962805"/>
              <a:gd name="connsiteY141" fmla="*/ 5661498 h 5967564"/>
              <a:gd name="connsiteX142" fmla="*/ 4301324 w 4962805"/>
              <a:gd name="connsiteY142" fmla="*/ 5622588 h 5967564"/>
              <a:gd name="connsiteX143" fmla="*/ 4340235 w 4962805"/>
              <a:gd name="connsiteY143" fmla="*/ 5612860 h 5967564"/>
              <a:gd name="connsiteX144" fmla="*/ 4379145 w 4962805"/>
              <a:gd name="connsiteY144" fmla="*/ 5564222 h 5967564"/>
              <a:gd name="connsiteX145" fmla="*/ 4486150 w 4962805"/>
              <a:gd name="connsiteY145" fmla="*/ 5466945 h 5967564"/>
              <a:gd name="connsiteX146" fmla="*/ 4544516 w 4962805"/>
              <a:gd name="connsiteY146" fmla="*/ 5389124 h 5967564"/>
              <a:gd name="connsiteX147" fmla="*/ 4563971 w 4962805"/>
              <a:gd name="connsiteY147" fmla="*/ 5359941 h 5967564"/>
              <a:gd name="connsiteX148" fmla="*/ 4593154 w 4962805"/>
              <a:gd name="connsiteY148" fmla="*/ 5321030 h 5967564"/>
              <a:gd name="connsiteX149" fmla="*/ 4622337 w 4962805"/>
              <a:gd name="connsiteY149" fmla="*/ 5291847 h 5967564"/>
              <a:gd name="connsiteX150" fmla="*/ 4661247 w 4962805"/>
              <a:gd name="connsiteY150" fmla="*/ 5204298 h 5967564"/>
              <a:gd name="connsiteX151" fmla="*/ 4700158 w 4962805"/>
              <a:gd name="connsiteY151" fmla="*/ 5126477 h 5967564"/>
              <a:gd name="connsiteX152" fmla="*/ 4709886 w 4962805"/>
              <a:gd name="connsiteY152" fmla="*/ 5087566 h 5967564"/>
              <a:gd name="connsiteX153" fmla="*/ 4739069 w 4962805"/>
              <a:gd name="connsiteY153" fmla="*/ 5058383 h 5967564"/>
              <a:gd name="connsiteX154" fmla="*/ 4748796 w 4962805"/>
              <a:gd name="connsiteY154" fmla="*/ 5019473 h 5967564"/>
              <a:gd name="connsiteX155" fmla="*/ 4768252 w 4962805"/>
              <a:gd name="connsiteY155" fmla="*/ 5000017 h 5967564"/>
              <a:gd name="connsiteX156" fmla="*/ 4777979 w 4962805"/>
              <a:gd name="connsiteY156" fmla="*/ 4961107 h 5967564"/>
              <a:gd name="connsiteX157" fmla="*/ 4797435 w 4962805"/>
              <a:gd name="connsiteY157" fmla="*/ 4941651 h 5967564"/>
              <a:gd name="connsiteX158" fmla="*/ 4836345 w 4962805"/>
              <a:gd name="connsiteY158" fmla="*/ 4883285 h 5967564"/>
              <a:gd name="connsiteX159" fmla="*/ 4855801 w 4962805"/>
              <a:gd name="connsiteY159" fmla="*/ 4854102 h 5967564"/>
              <a:gd name="connsiteX160" fmla="*/ 4865528 w 4962805"/>
              <a:gd name="connsiteY160" fmla="*/ 4795736 h 5967564"/>
              <a:gd name="connsiteX161" fmla="*/ 4884984 w 4962805"/>
              <a:gd name="connsiteY161" fmla="*/ 4756826 h 5967564"/>
              <a:gd name="connsiteX162" fmla="*/ 4904439 w 4962805"/>
              <a:gd name="connsiteY162" fmla="*/ 4708188 h 5967564"/>
              <a:gd name="connsiteX163" fmla="*/ 4914167 w 4962805"/>
              <a:gd name="connsiteY163" fmla="*/ 4640094 h 5967564"/>
              <a:gd name="connsiteX164" fmla="*/ 4933622 w 4962805"/>
              <a:gd name="connsiteY164" fmla="*/ 4601183 h 5967564"/>
              <a:gd name="connsiteX165" fmla="*/ 4953077 w 4962805"/>
              <a:gd name="connsiteY165" fmla="*/ 4494179 h 5967564"/>
              <a:gd name="connsiteX166" fmla="*/ 4943350 w 4962805"/>
              <a:gd name="connsiteY166" fmla="*/ 4153711 h 5967564"/>
              <a:gd name="connsiteX167" fmla="*/ 4933622 w 4962805"/>
              <a:gd name="connsiteY167" fmla="*/ 4105073 h 5967564"/>
              <a:gd name="connsiteX168" fmla="*/ 4914167 w 4962805"/>
              <a:gd name="connsiteY168" fmla="*/ 4036979 h 5967564"/>
              <a:gd name="connsiteX169" fmla="*/ 4875256 w 4962805"/>
              <a:gd name="connsiteY169" fmla="*/ 3939702 h 5967564"/>
              <a:gd name="connsiteX170" fmla="*/ 4884984 w 4962805"/>
              <a:gd name="connsiteY170" fmla="*/ 3365771 h 5967564"/>
              <a:gd name="connsiteX171" fmla="*/ 4923894 w 4962805"/>
              <a:gd name="connsiteY171" fmla="*/ 3219856 h 5967564"/>
              <a:gd name="connsiteX172" fmla="*/ 4933622 w 4962805"/>
              <a:gd name="connsiteY172" fmla="*/ 3132307 h 5967564"/>
              <a:gd name="connsiteX173" fmla="*/ 4953077 w 4962805"/>
              <a:gd name="connsiteY173" fmla="*/ 2976664 h 5967564"/>
              <a:gd name="connsiteX174" fmla="*/ 4962805 w 4962805"/>
              <a:gd name="connsiteY174" fmla="*/ 2879388 h 5967564"/>
              <a:gd name="connsiteX175" fmla="*/ 4953077 w 4962805"/>
              <a:gd name="connsiteY175" fmla="*/ 2256817 h 5967564"/>
              <a:gd name="connsiteX176" fmla="*/ 4943350 w 4962805"/>
              <a:gd name="connsiteY176" fmla="*/ 2178996 h 5967564"/>
              <a:gd name="connsiteX177" fmla="*/ 4923894 w 4962805"/>
              <a:gd name="connsiteY177" fmla="*/ 1391056 h 5967564"/>
              <a:gd name="connsiteX178" fmla="*/ 4904439 w 4962805"/>
              <a:gd name="connsiteY178" fmla="*/ 1264596 h 5967564"/>
              <a:gd name="connsiteX179" fmla="*/ 4875256 w 4962805"/>
              <a:gd name="connsiteY179" fmla="*/ 1089498 h 5967564"/>
              <a:gd name="connsiteX180" fmla="*/ 4855801 w 4962805"/>
              <a:gd name="connsiteY180" fmla="*/ 933856 h 5967564"/>
              <a:gd name="connsiteX181" fmla="*/ 4846073 w 4962805"/>
              <a:gd name="connsiteY181" fmla="*/ 807396 h 5967564"/>
              <a:gd name="connsiteX182" fmla="*/ 4826618 w 4962805"/>
              <a:gd name="connsiteY182" fmla="*/ 758758 h 5967564"/>
              <a:gd name="connsiteX183" fmla="*/ 4807162 w 4962805"/>
              <a:gd name="connsiteY183" fmla="*/ 690664 h 5967564"/>
              <a:gd name="connsiteX184" fmla="*/ 4797435 w 4962805"/>
              <a:gd name="connsiteY184" fmla="*/ 632298 h 5967564"/>
              <a:gd name="connsiteX185" fmla="*/ 4787707 w 4962805"/>
              <a:gd name="connsiteY185" fmla="*/ 593388 h 5967564"/>
              <a:gd name="connsiteX186" fmla="*/ 4768252 w 4962805"/>
              <a:gd name="connsiteY186" fmla="*/ 496111 h 5967564"/>
              <a:gd name="connsiteX187" fmla="*/ 4777979 w 4962805"/>
              <a:gd name="connsiteY187" fmla="*/ 350196 h 5967564"/>
              <a:gd name="connsiteX188" fmla="*/ 4758524 w 4962805"/>
              <a:gd name="connsiteY188" fmla="*/ 311285 h 5967564"/>
              <a:gd name="connsiteX189" fmla="*/ 4709886 w 4962805"/>
              <a:gd name="connsiteY189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653452 w 4962805"/>
              <a:gd name="connsiteY106" fmla="*/ 5136205 h 5967564"/>
              <a:gd name="connsiteX107" fmla="*/ 721545 w 4962805"/>
              <a:gd name="connsiteY107" fmla="*/ 5223753 h 5967564"/>
              <a:gd name="connsiteX108" fmla="*/ 750728 w 4962805"/>
              <a:gd name="connsiteY108" fmla="*/ 5243209 h 5967564"/>
              <a:gd name="connsiteX109" fmla="*/ 770184 w 4962805"/>
              <a:gd name="connsiteY109" fmla="*/ 5272392 h 5967564"/>
              <a:gd name="connsiteX110" fmla="*/ 799367 w 4962805"/>
              <a:gd name="connsiteY110" fmla="*/ 5291847 h 5967564"/>
              <a:gd name="connsiteX111" fmla="*/ 828550 w 4962805"/>
              <a:gd name="connsiteY111" fmla="*/ 5321030 h 5967564"/>
              <a:gd name="connsiteX112" fmla="*/ 857733 w 4962805"/>
              <a:gd name="connsiteY112" fmla="*/ 5340485 h 5967564"/>
              <a:gd name="connsiteX113" fmla="*/ 886916 w 4962805"/>
              <a:gd name="connsiteY113" fmla="*/ 5369668 h 5967564"/>
              <a:gd name="connsiteX114" fmla="*/ 916099 w 4962805"/>
              <a:gd name="connsiteY114" fmla="*/ 5379396 h 5967564"/>
              <a:gd name="connsiteX115" fmla="*/ 945282 w 4962805"/>
              <a:gd name="connsiteY115" fmla="*/ 5398851 h 5967564"/>
              <a:gd name="connsiteX116" fmla="*/ 984192 w 4962805"/>
              <a:gd name="connsiteY116" fmla="*/ 5428034 h 5967564"/>
              <a:gd name="connsiteX117" fmla="*/ 1062013 w 4962805"/>
              <a:gd name="connsiteY117" fmla="*/ 5447490 h 5967564"/>
              <a:gd name="connsiteX118" fmla="*/ 1100924 w 4962805"/>
              <a:gd name="connsiteY118" fmla="*/ 5466945 h 5967564"/>
              <a:gd name="connsiteX119" fmla="*/ 1237111 w 4962805"/>
              <a:gd name="connsiteY119" fmla="*/ 5496128 h 5967564"/>
              <a:gd name="connsiteX120" fmla="*/ 1305205 w 4962805"/>
              <a:gd name="connsiteY120" fmla="*/ 5525311 h 5967564"/>
              <a:gd name="connsiteX121" fmla="*/ 1392754 w 4962805"/>
              <a:gd name="connsiteY121" fmla="*/ 5554494 h 5967564"/>
              <a:gd name="connsiteX122" fmla="*/ 1431664 w 4962805"/>
              <a:gd name="connsiteY122" fmla="*/ 5573949 h 5967564"/>
              <a:gd name="connsiteX123" fmla="*/ 1509486 w 4962805"/>
              <a:gd name="connsiteY123" fmla="*/ 5603132 h 5967564"/>
              <a:gd name="connsiteX124" fmla="*/ 1616490 w 4962805"/>
              <a:gd name="connsiteY124" fmla="*/ 5632315 h 5967564"/>
              <a:gd name="connsiteX125" fmla="*/ 1655401 w 4962805"/>
              <a:gd name="connsiteY125" fmla="*/ 5671226 h 5967564"/>
              <a:gd name="connsiteX126" fmla="*/ 1742950 w 4962805"/>
              <a:gd name="connsiteY126" fmla="*/ 5680953 h 5967564"/>
              <a:gd name="connsiteX127" fmla="*/ 1811043 w 4962805"/>
              <a:gd name="connsiteY127" fmla="*/ 5700409 h 5967564"/>
              <a:gd name="connsiteX128" fmla="*/ 2054235 w 4962805"/>
              <a:gd name="connsiteY128" fmla="*/ 5729592 h 5967564"/>
              <a:gd name="connsiteX129" fmla="*/ 2190422 w 4962805"/>
              <a:gd name="connsiteY129" fmla="*/ 5749047 h 5967564"/>
              <a:gd name="connsiteX130" fmla="*/ 2297426 w 4962805"/>
              <a:gd name="connsiteY130" fmla="*/ 5768502 h 5967564"/>
              <a:gd name="connsiteX131" fmla="*/ 2482252 w 4962805"/>
              <a:gd name="connsiteY131" fmla="*/ 5778230 h 5967564"/>
              <a:gd name="connsiteX132" fmla="*/ 2696260 w 4962805"/>
              <a:gd name="connsiteY132" fmla="*/ 5807413 h 5967564"/>
              <a:gd name="connsiteX133" fmla="*/ 2696260 w 4962805"/>
              <a:gd name="connsiteY133" fmla="*/ 5807413 h 5967564"/>
              <a:gd name="connsiteX134" fmla="*/ 2744899 w 4962805"/>
              <a:gd name="connsiteY134" fmla="*/ 5817141 h 5967564"/>
              <a:gd name="connsiteX135" fmla="*/ 3717664 w 4962805"/>
              <a:gd name="connsiteY135" fmla="*/ 5797685 h 5967564"/>
              <a:gd name="connsiteX136" fmla="*/ 3814941 w 4962805"/>
              <a:gd name="connsiteY136" fmla="*/ 5768502 h 5967564"/>
              <a:gd name="connsiteX137" fmla="*/ 3931673 w 4962805"/>
              <a:gd name="connsiteY137" fmla="*/ 5739319 h 5967564"/>
              <a:gd name="connsiteX138" fmla="*/ 4028950 w 4962805"/>
              <a:gd name="connsiteY138" fmla="*/ 5710136 h 5967564"/>
              <a:gd name="connsiteX139" fmla="*/ 4077588 w 4962805"/>
              <a:gd name="connsiteY139" fmla="*/ 5690681 h 5967564"/>
              <a:gd name="connsiteX140" fmla="*/ 4204047 w 4962805"/>
              <a:gd name="connsiteY140" fmla="*/ 5661498 h 5967564"/>
              <a:gd name="connsiteX141" fmla="*/ 4301324 w 4962805"/>
              <a:gd name="connsiteY141" fmla="*/ 5622588 h 5967564"/>
              <a:gd name="connsiteX142" fmla="*/ 4340235 w 4962805"/>
              <a:gd name="connsiteY142" fmla="*/ 5612860 h 5967564"/>
              <a:gd name="connsiteX143" fmla="*/ 4379145 w 4962805"/>
              <a:gd name="connsiteY143" fmla="*/ 5564222 h 5967564"/>
              <a:gd name="connsiteX144" fmla="*/ 4486150 w 4962805"/>
              <a:gd name="connsiteY144" fmla="*/ 5466945 h 5967564"/>
              <a:gd name="connsiteX145" fmla="*/ 4544516 w 4962805"/>
              <a:gd name="connsiteY145" fmla="*/ 5389124 h 5967564"/>
              <a:gd name="connsiteX146" fmla="*/ 4563971 w 4962805"/>
              <a:gd name="connsiteY146" fmla="*/ 5359941 h 5967564"/>
              <a:gd name="connsiteX147" fmla="*/ 4593154 w 4962805"/>
              <a:gd name="connsiteY147" fmla="*/ 5321030 h 5967564"/>
              <a:gd name="connsiteX148" fmla="*/ 4622337 w 4962805"/>
              <a:gd name="connsiteY148" fmla="*/ 5291847 h 5967564"/>
              <a:gd name="connsiteX149" fmla="*/ 4661247 w 4962805"/>
              <a:gd name="connsiteY149" fmla="*/ 5204298 h 5967564"/>
              <a:gd name="connsiteX150" fmla="*/ 4700158 w 4962805"/>
              <a:gd name="connsiteY150" fmla="*/ 5126477 h 5967564"/>
              <a:gd name="connsiteX151" fmla="*/ 4709886 w 4962805"/>
              <a:gd name="connsiteY151" fmla="*/ 5087566 h 5967564"/>
              <a:gd name="connsiteX152" fmla="*/ 4739069 w 4962805"/>
              <a:gd name="connsiteY152" fmla="*/ 5058383 h 5967564"/>
              <a:gd name="connsiteX153" fmla="*/ 4748796 w 4962805"/>
              <a:gd name="connsiteY153" fmla="*/ 5019473 h 5967564"/>
              <a:gd name="connsiteX154" fmla="*/ 4768252 w 4962805"/>
              <a:gd name="connsiteY154" fmla="*/ 5000017 h 5967564"/>
              <a:gd name="connsiteX155" fmla="*/ 4777979 w 4962805"/>
              <a:gd name="connsiteY155" fmla="*/ 4961107 h 5967564"/>
              <a:gd name="connsiteX156" fmla="*/ 4797435 w 4962805"/>
              <a:gd name="connsiteY156" fmla="*/ 4941651 h 5967564"/>
              <a:gd name="connsiteX157" fmla="*/ 4836345 w 4962805"/>
              <a:gd name="connsiteY157" fmla="*/ 4883285 h 5967564"/>
              <a:gd name="connsiteX158" fmla="*/ 4855801 w 4962805"/>
              <a:gd name="connsiteY158" fmla="*/ 4854102 h 5967564"/>
              <a:gd name="connsiteX159" fmla="*/ 4865528 w 4962805"/>
              <a:gd name="connsiteY159" fmla="*/ 4795736 h 5967564"/>
              <a:gd name="connsiteX160" fmla="*/ 4884984 w 4962805"/>
              <a:gd name="connsiteY160" fmla="*/ 4756826 h 5967564"/>
              <a:gd name="connsiteX161" fmla="*/ 4904439 w 4962805"/>
              <a:gd name="connsiteY161" fmla="*/ 4708188 h 5967564"/>
              <a:gd name="connsiteX162" fmla="*/ 4914167 w 4962805"/>
              <a:gd name="connsiteY162" fmla="*/ 4640094 h 5967564"/>
              <a:gd name="connsiteX163" fmla="*/ 4933622 w 4962805"/>
              <a:gd name="connsiteY163" fmla="*/ 4601183 h 5967564"/>
              <a:gd name="connsiteX164" fmla="*/ 4953077 w 4962805"/>
              <a:gd name="connsiteY164" fmla="*/ 4494179 h 5967564"/>
              <a:gd name="connsiteX165" fmla="*/ 4943350 w 4962805"/>
              <a:gd name="connsiteY165" fmla="*/ 4153711 h 5967564"/>
              <a:gd name="connsiteX166" fmla="*/ 4933622 w 4962805"/>
              <a:gd name="connsiteY166" fmla="*/ 4105073 h 5967564"/>
              <a:gd name="connsiteX167" fmla="*/ 4914167 w 4962805"/>
              <a:gd name="connsiteY167" fmla="*/ 4036979 h 5967564"/>
              <a:gd name="connsiteX168" fmla="*/ 4875256 w 4962805"/>
              <a:gd name="connsiteY168" fmla="*/ 3939702 h 5967564"/>
              <a:gd name="connsiteX169" fmla="*/ 4884984 w 4962805"/>
              <a:gd name="connsiteY169" fmla="*/ 3365771 h 5967564"/>
              <a:gd name="connsiteX170" fmla="*/ 4923894 w 4962805"/>
              <a:gd name="connsiteY170" fmla="*/ 3219856 h 5967564"/>
              <a:gd name="connsiteX171" fmla="*/ 4933622 w 4962805"/>
              <a:gd name="connsiteY171" fmla="*/ 3132307 h 5967564"/>
              <a:gd name="connsiteX172" fmla="*/ 4953077 w 4962805"/>
              <a:gd name="connsiteY172" fmla="*/ 2976664 h 5967564"/>
              <a:gd name="connsiteX173" fmla="*/ 4962805 w 4962805"/>
              <a:gd name="connsiteY173" fmla="*/ 2879388 h 5967564"/>
              <a:gd name="connsiteX174" fmla="*/ 4953077 w 4962805"/>
              <a:gd name="connsiteY174" fmla="*/ 2256817 h 5967564"/>
              <a:gd name="connsiteX175" fmla="*/ 4943350 w 4962805"/>
              <a:gd name="connsiteY175" fmla="*/ 2178996 h 5967564"/>
              <a:gd name="connsiteX176" fmla="*/ 4923894 w 4962805"/>
              <a:gd name="connsiteY176" fmla="*/ 1391056 h 5967564"/>
              <a:gd name="connsiteX177" fmla="*/ 4904439 w 4962805"/>
              <a:gd name="connsiteY177" fmla="*/ 1264596 h 5967564"/>
              <a:gd name="connsiteX178" fmla="*/ 4875256 w 4962805"/>
              <a:gd name="connsiteY178" fmla="*/ 1089498 h 5967564"/>
              <a:gd name="connsiteX179" fmla="*/ 4855801 w 4962805"/>
              <a:gd name="connsiteY179" fmla="*/ 933856 h 5967564"/>
              <a:gd name="connsiteX180" fmla="*/ 4846073 w 4962805"/>
              <a:gd name="connsiteY180" fmla="*/ 807396 h 5967564"/>
              <a:gd name="connsiteX181" fmla="*/ 4826618 w 4962805"/>
              <a:gd name="connsiteY181" fmla="*/ 758758 h 5967564"/>
              <a:gd name="connsiteX182" fmla="*/ 4807162 w 4962805"/>
              <a:gd name="connsiteY182" fmla="*/ 690664 h 5967564"/>
              <a:gd name="connsiteX183" fmla="*/ 4797435 w 4962805"/>
              <a:gd name="connsiteY183" fmla="*/ 632298 h 5967564"/>
              <a:gd name="connsiteX184" fmla="*/ 4787707 w 4962805"/>
              <a:gd name="connsiteY184" fmla="*/ 593388 h 5967564"/>
              <a:gd name="connsiteX185" fmla="*/ 4768252 w 4962805"/>
              <a:gd name="connsiteY185" fmla="*/ 496111 h 5967564"/>
              <a:gd name="connsiteX186" fmla="*/ 4777979 w 4962805"/>
              <a:gd name="connsiteY186" fmla="*/ 350196 h 5967564"/>
              <a:gd name="connsiteX187" fmla="*/ 4758524 w 4962805"/>
              <a:gd name="connsiteY187" fmla="*/ 311285 h 5967564"/>
              <a:gd name="connsiteX188" fmla="*/ 4709886 w 4962805"/>
              <a:gd name="connsiteY188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70184 w 4962805"/>
              <a:gd name="connsiteY108" fmla="*/ 5272392 h 5967564"/>
              <a:gd name="connsiteX109" fmla="*/ 799367 w 4962805"/>
              <a:gd name="connsiteY109" fmla="*/ 5291847 h 5967564"/>
              <a:gd name="connsiteX110" fmla="*/ 828550 w 4962805"/>
              <a:gd name="connsiteY110" fmla="*/ 5321030 h 5967564"/>
              <a:gd name="connsiteX111" fmla="*/ 857733 w 4962805"/>
              <a:gd name="connsiteY111" fmla="*/ 5340485 h 5967564"/>
              <a:gd name="connsiteX112" fmla="*/ 886916 w 4962805"/>
              <a:gd name="connsiteY112" fmla="*/ 5369668 h 5967564"/>
              <a:gd name="connsiteX113" fmla="*/ 916099 w 4962805"/>
              <a:gd name="connsiteY113" fmla="*/ 5379396 h 5967564"/>
              <a:gd name="connsiteX114" fmla="*/ 945282 w 4962805"/>
              <a:gd name="connsiteY114" fmla="*/ 5398851 h 5967564"/>
              <a:gd name="connsiteX115" fmla="*/ 984192 w 4962805"/>
              <a:gd name="connsiteY115" fmla="*/ 5428034 h 5967564"/>
              <a:gd name="connsiteX116" fmla="*/ 1062013 w 4962805"/>
              <a:gd name="connsiteY116" fmla="*/ 5447490 h 5967564"/>
              <a:gd name="connsiteX117" fmla="*/ 1100924 w 4962805"/>
              <a:gd name="connsiteY117" fmla="*/ 5466945 h 5967564"/>
              <a:gd name="connsiteX118" fmla="*/ 1237111 w 4962805"/>
              <a:gd name="connsiteY118" fmla="*/ 5496128 h 5967564"/>
              <a:gd name="connsiteX119" fmla="*/ 1305205 w 4962805"/>
              <a:gd name="connsiteY119" fmla="*/ 5525311 h 5967564"/>
              <a:gd name="connsiteX120" fmla="*/ 1392754 w 4962805"/>
              <a:gd name="connsiteY120" fmla="*/ 5554494 h 5967564"/>
              <a:gd name="connsiteX121" fmla="*/ 1431664 w 4962805"/>
              <a:gd name="connsiteY121" fmla="*/ 5573949 h 5967564"/>
              <a:gd name="connsiteX122" fmla="*/ 1509486 w 4962805"/>
              <a:gd name="connsiteY122" fmla="*/ 5603132 h 5967564"/>
              <a:gd name="connsiteX123" fmla="*/ 1616490 w 4962805"/>
              <a:gd name="connsiteY123" fmla="*/ 5632315 h 5967564"/>
              <a:gd name="connsiteX124" fmla="*/ 1655401 w 4962805"/>
              <a:gd name="connsiteY124" fmla="*/ 5671226 h 5967564"/>
              <a:gd name="connsiteX125" fmla="*/ 1742950 w 4962805"/>
              <a:gd name="connsiteY125" fmla="*/ 5680953 h 5967564"/>
              <a:gd name="connsiteX126" fmla="*/ 1811043 w 4962805"/>
              <a:gd name="connsiteY126" fmla="*/ 5700409 h 5967564"/>
              <a:gd name="connsiteX127" fmla="*/ 2054235 w 4962805"/>
              <a:gd name="connsiteY127" fmla="*/ 5729592 h 5967564"/>
              <a:gd name="connsiteX128" fmla="*/ 2190422 w 4962805"/>
              <a:gd name="connsiteY128" fmla="*/ 5749047 h 5967564"/>
              <a:gd name="connsiteX129" fmla="*/ 2297426 w 4962805"/>
              <a:gd name="connsiteY129" fmla="*/ 5768502 h 5967564"/>
              <a:gd name="connsiteX130" fmla="*/ 2482252 w 4962805"/>
              <a:gd name="connsiteY130" fmla="*/ 5778230 h 5967564"/>
              <a:gd name="connsiteX131" fmla="*/ 2696260 w 4962805"/>
              <a:gd name="connsiteY131" fmla="*/ 5807413 h 5967564"/>
              <a:gd name="connsiteX132" fmla="*/ 2696260 w 4962805"/>
              <a:gd name="connsiteY132" fmla="*/ 5807413 h 5967564"/>
              <a:gd name="connsiteX133" fmla="*/ 2744899 w 4962805"/>
              <a:gd name="connsiteY133" fmla="*/ 5817141 h 5967564"/>
              <a:gd name="connsiteX134" fmla="*/ 3717664 w 4962805"/>
              <a:gd name="connsiteY134" fmla="*/ 5797685 h 5967564"/>
              <a:gd name="connsiteX135" fmla="*/ 3814941 w 4962805"/>
              <a:gd name="connsiteY135" fmla="*/ 5768502 h 5967564"/>
              <a:gd name="connsiteX136" fmla="*/ 3931673 w 4962805"/>
              <a:gd name="connsiteY136" fmla="*/ 5739319 h 5967564"/>
              <a:gd name="connsiteX137" fmla="*/ 4028950 w 4962805"/>
              <a:gd name="connsiteY137" fmla="*/ 5710136 h 5967564"/>
              <a:gd name="connsiteX138" fmla="*/ 4077588 w 4962805"/>
              <a:gd name="connsiteY138" fmla="*/ 5690681 h 5967564"/>
              <a:gd name="connsiteX139" fmla="*/ 4204047 w 4962805"/>
              <a:gd name="connsiteY139" fmla="*/ 5661498 h 5967564"/>
              <a:gd name="connsiteX140" fmla="*/ 4301324 w 4962805"/>
              <a:gd name="connsiteY140" fmla="*/ 5622588 h 5967564"/>
              <a:gd name="connsiteX141" fmla="*/ 4340235 w 4962805"/>
              <a:gd name="connsiteY141" fmla="*/ 5612860 h 5967564"/>
              <a:gd name="connsiteX142" fmla="*/ 4379145 w 4962805"/>
              <a:gd name="connsiteY142" fmla="*/ 5564222 h 5967564"/>
              <a:gd name="connsiteX143" fmla="*/ 4486150 w 4962805"/>
              <a:gd name="connsiteY143" fmla="*/ 5466945 h 5967564"/>
              <a:gd name="connsiteX144" fmla="*/ 4544516 w 4962805"/>
              <a:gd name="connsiteY144" fmla="*/ 5389124 h 5967564"/>
              <a:gd name="connsiteX145" fmla="*/ 4563971 w 4962805"/>
              <a:gd name="connsiteY145" fmla="*/ 5359941 h 5967564"/>
              <a:gd name="connsiteX146" fmla="*/ 4593154 w 4962805"/>
              <a:gd name="connsiteY146" fmla="*/ 5321030 h 5967564"/>
              <a:gd name="connsiteX147" fmla="*/ 4622337 w 4962805"/>
              <a:gd name="connsiteY147" fmla="*/ 5291847 h 5967564"/>
              <a:gd name="connsiteX148" fmla="*/ 4661247 w 4962805"/>
              <a:gd name="connsiteY148" fmla="*/ 5204298 h 5967564"/>
              <a:gd name="connsiteX149" fmla="*/ 4700158 w 4962805"/>
              <a:gd name="connsiteY149" fmla="*/ 5126477 h 5967564"/>
              <a:gd name="connsiteX150" fmla="*/ 4709886 w 4962805"/>
              <a:gd name="connsiteY150" fmla="*/ 5087566 h 5967564"/>
              <a:gd name="connsiteX151" fmla="*/ 4739069 w 4962805"/>
              <a:gd name="connsiteY151" fmla="*/ 5058383 h 5967564"/>
              <a:gd name="connsiteX152" fmla="*/ 4748796 w 4962805"/>
              <a:gd name="connsiteY152" fmla="*/ 5019473 h 5967564"/>
              <a:gd name="connsiteX153" fmla="*/ 4768252 w 4962805"/>
              <a:gd name="connsiteY153" fmla="*/ 5000017 h 5967564"/>
              <a:gd name="connsiteX154" fmla="*/ 4777979 w 4962805"/>
              <a:gd name="connsiteY154" fmla="*/ 4961107 h 5967564"/>
              <a:gd name="connsiteX155" fmla="*/ 4797435 w 4962805"/>
              <a:gd name="connsiteY155" fmla="*/ 4941651 h 5967564"/>
              <a:gd name="connsiteX156" fmla="*/ 4836345 w 4962805"/>
              <a:gd name="connsiteY156" fmla="*/ 4883285 h 5967564"/>
              <a:gd name="connsiteX157" fmla="*/ 4855801 w 4962805"/>
              <a:gd name="connsiteY157" fmla="*/ 4854102 h 5967564"/>
              <a:gd name="connsiteX158" fmla="*/ 4865528 w 4962805"/>
              <a:gd name="connsiteY158" fmla="*/ 4795736 h 5967564"/>
              <a:gd name="connsiteX159" fmla="*/ 4884984 w 4962805"/>
              <a:gd name="connsiteY159" fmla="*/ 4756826 h 5967564"/>
              <a:gd name="connsiteX160" fmla="*/ 4904439 w 4962805"/>
              <a:gd name="connsiteY160" fmla="*/ 4708188 h 5967564"/>
              <a:gd name="connsiteX161" fmla="*/ 4914167 w 4962805"/>
              <a:gd name="connsiteY161" fmla="*/ 4640094 h 5967564"/>
              <a:gd name="connsiteX162" fmla="*/ 4933622 w 4962805"/>
              <a:gd name="connsiteY162" fmla="*/ 4601183 h 5967564"/>
              <a:gd name="connsiteX163" fmla="*/ 4953077 w 4962805"/>
              <a:gd name="connsiteY163" fmla="*/ 4494179 h 5967564"/>
              <a:gd name="connsiteX164" fmla="*/ 4943350 w 4962805"/>
              <a:gd name="connsiteY164" fmla="*/ 4153711 h 5967564"/>
              <a:gd name="connsiteX165" fmla="*/ 4933622 w 4962805"/>
              <a:gd name="connsiteY165" fmla="*/ 4105073 h 5967564"/>
              <a:gd name="connsiteX166" fmla="*/ 4914167 w 4962805"/>
              <a:gd name="connsiteY166" fmla="*/ 4036979 h 5967564"/>
              <a:gd name="connsiteX167" fmla="*/ 4875256 w 4962805"/>
              <a:gd name="connsiteY167" fmla="*/ 3939702 h 5967564"/>
              <a:gd name="connsiteX168" fmla="*/ 4884984 w 4962805"/>
              <a:gd name="connsiteY168" fmla="*/ 3365771 h 5967564"/>
              <a:gd name="connsiteX169" fmla="*/ 4923894 w 4962805"/>
              <a:gd name="connsiteY169" fmla="*/ 3219856 h 5967564"/>
              <a:gd name="connsiteX170" fmla="*/ 4933622 w 4962805"/>
              <a:gd name="connsiteY170" fmla="*/ 3132307 h 5967564"/>
              <a:gd name="connsiteX171" fmla="*/ 4953077 w 4962805"/>
              <a:gd name="connsiteY171" fmla="*/ 2976664 h 5967564"/>
              <a:gd name="connsiteX172" fmla="*/ 4962805 w 4962805"/>
              <a:gd name="connsiteY172" fmla="*/ 2879388 h 5967564"/>
              <a:gd name="connsiteX173" fmla="*/ 4953077 w 4962805"/>
              <a:gd name="connsiteY173" fmla="*/ 2256817 h 5967564"/>
              <a:gd name="connsiteX174" fmla="*/ 4943350 w 4962805"/>
              <a:gd name="connsiteY174" fmla="*/ 2178996 h 5967564"/>
              <a:gd name="connsiteX175" fmla="*/ 4923894 w 4962805"/>
              <a:gd name="connsiteY175" fmla="*/ 1391056 h 5967564"/>
              <a:gd name="connsiteX176" fmla="*/ 4904439 w 4962805"/>
              <a:gd name="connsiteY176" fmla="*/ 1264596 h 5967564"/>
              <a:gd name="connsiteX177" fmla="*/ 4875256 w 4962805"/>
              <a:gd name="connsiteY177" fmla="*/ 1089498 h 5967564"/>
              <a:gd name="connsiteX178" fmla="*/ 4855801 w 4962805"/>
              <a:gd name="connsiteY178" fmla="*/ 933856 h 5967564"/>
              <a:gd name="connsiteX179" fmla="*/ 4846073 w 4962805"/>
              <a:gd name="connsiteY179" fmla="*/ 807396 h 5967564"/>
              <a:gd name="connsiteX180" fmla="*/ 4826618 w 4962805"/>
              <a:gd name="connsiteY180" fmla="*/ 758758 h 5967564"/>
              <a:gd name="connsiteX181" fmla="*/ 4807162 w 4962805"/>
              <a:gd name="connsiteY181" fmla="*/ 690664 h 5967564"/>
              <a:gd name="connsiteX182" fmla="*/ 4797435 w 4962805"/>
              <a:gd name="connsiteY182" fmla="*/ 632298 h 5967564"/>
              <a:gd name="connsiteX183" fmla="*/ 4787707 w 4962805"/>
              <a:gd name="connsiteY183" fmla="*/ 593388 h 5967564"/>
              <a:gd name="connsiteX184" fmla="*/ 4768252 w 4962805"/>
              <a:gd name="connsiteY184" fmla="*/ 496111 h 5967564"/>
              <a:gd name="connsiteX185" fmla="*/ 4777979 w 4962805"/>
              <a:gd name="connsiteY185" fmla="*/ 350196 h 5967564"/>
              <a:gd name="connsiteX186" fmla="*/ 4758524 w 4962805"/>
              <a:gd name="connsiteY186" fmla="*/ 311285 h 5967564"/>
              <a:gd name="connsiteX187" fmla="*/ 4709886 w 4962805"/>
              <a:gd name="connsiteY187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50728 w 4962805"/>
              <a:gd name="connsiteY107" fmla="*/ 5243209 h 5967564"/>
              <a:gd name="connsiteX108" fmla="*/ 799367 w 4962805"/>
              <a:gd name="connsiteY108" fmla="*/ 5291847 h 5967564"/>
              <a:gd name="connsiteX109" fmla="*/ 828550 w 4962805"/>
              <a:gd name="connsiteY109" fmla="*/ 5321030 h 5967564"/>
              <a:gd name="connsiteX110" fmla="*/ 857733 w 4962805"/>
              <a:gd name="connsiteY110" fmla="*/ 5340485 h 5967564"/>
              <a:gd name="connsiteX111" fmla="*/ 886916 w 4962805"/>
              <a:gd name="connsiteY111" fmla="*/ 5369668 h 5967564"/>
              <a:gd name="connsiteX112" fmla="*/ 916099 w 4962805"/>
              <a:gd name="connsiteY112" fmla="*/ 5379396 h 5967564"/>
              <a:gd name="connsiteX113" fmla="*/ 945282 w 4962805"/>
              <a:gd name="connsiteY113" fmla="*/ 5398851 h 5967564"/>
              <a:gd name="connsiteX114" fmla="*/ 984192 w 4962805"/>
              <a:gd name="connsiteY114" fmla="*/ 5428034 h 5967564"/>
              <a:gd name="connsiteX115" fmla="*/ 1062013 w 4962805"/>
              <a:gd name="connsiteY115" fmla="*/ 5447490 h 5967564"/>
              <a:gd name="connsiteX116" fmla="*/ 1100924 w 4962805"/>
              <a:gd name="connsiteY116" fmla="*/ 5466945 h 5967564"/>
              <a:gd name="connsiteX117" fmla="*/ 1237111 w 4962805"/>
              <a:gd name="connsiteY117" fmla="*/ 5496128 h 5967564"/>
              <a:gd name="connsiteX118" fmla="*/ 1305205 w 4962805"/>
              <a:gd name="connsiteY118" fmla="*/ 5525311 h 5967564"/>
              <a:gd name="connsiteX119" fmla="*/ 1392754 w 4962805"/>
              <a:gd name="connsiteY119" fmla="*/ 5554494 h 5967564"/>
              <a:gd name="connsiteX120" fmla="*/ 1431664 w 4962805"/>
              <a:gd name="connsiteY120" fmla="*/ 5573949 h 5967564"/>
              <a:gd name="connsiteX121" fmla="*/ 1509486 w 4962805"/>
              <a:gd name="connsiteY121" fmla="*/ 5603132 h 5967564"/>
              <a:gd name="connsiteX122" fmla="*/ 1616490 w 4962805"/>
              <a:gd name="connsiteY122" fmla="*/ 5632315 h 5967564"/>
              <a:gd name="connsiteX123" fmla="*/ 1655401 w 4962805"/>
              <a:gd name="connsiteY123" fmla="*/ 5671226 h 5967564"/>
              <a:gd name="connsiteX124" fmla="*/ 1742950 w 4962805"/>
              <a:gd name="connsiteY124" fmla="*/ 5680953 h 5967564"/>
              <a:gd name="connsiteX125" fmla="*/ 1811043 w 4962805"/>
              <a:gd name="connsiteY125" fmla="*/ 5700409 h 5967564"/>
              <a:gd name="connsiteX126" fmla="*/ 2054235 w 4962805"/>
              <a:gd name="connsiteY126" fmla="*/ 5729592 h 5967564"/>
              <a:gd name="connsiteX127" fmla="*/ 2190422 w 4962805"/>
              <a:gd name="connsiteY127" fmla="*/ 5749047 h 5967564"/>
              <a:gd name="connsiteX128" fmla="*/ 2297426 w 4962805"/>
              <a:gd name="connsiteY128" fmla="*/ 5768502 h 5967564"/>
              <a:gd name="connsiteX129" fmla="*/ 2482252 w 4962805"/>
              <a:gd name="connsiteY129" fmla="*/ 5778230 h 5967564"/>
              <a:gd name="connsiteX130" fmla="*/ 2696260 w 4962805"/>
              <a:gd name="connsiteY130" fmla="*/ 5807413 h 5967564"/>
              <a:gd name="connsiteX131" fmla="*/ 2696260 w 4962805"/>
              <a:gd name="connsiteY131" fmla="*/ 5807413 h 5967564"/>
              <a:gd name="connsiteX132" fmla="*/ 2744899 w 4962805"/>
              <a:gd name="connsiteY132" fmla="*/ 5817141 h 5967564"/>
              <a:gd name="connsiteX133" fmla="*/ 3717664 w 4962805"/>
              <a:gd name="connsiteY133" fmla="*/ 5797685 h 5967564"/>
              <a:gd name="connsiteX134" fmla="*/ 3814941 w 4962805"/>
              <a:gd name="connsiteY134" fmla="*/ 5768502 h 5967564"/>
              <a:gd name="connsiteX135" fmla="*/ 3931673 w 4962805"/>
              <a:gd name="connsiteY135" fmla="*/ 5739319 h 5967564"/>
              <a:gd name="connsiteX136" fmla="*/ 4028950 w 4962805"/>
              <a:gd name="connsiteY136" fmla="*/ 5710136 h 5967564"/>
              <a:gd name="connsiteX137" fmla="*/ 4077588 w 4962805"/>
              <a:gd name="connsiteY137" fmla="*/ 5690681 h 5967564"/>
              <a:gd name="connsiteX138" fmla="*/ 4204047 w 4962805"/>
              <a:gd name="connsiteY138" fmla="*/ 5661498 h 5967564"/>
              <a:gd name="connsiteX139" fmla="*/ 4301324 w 4962805"/>
              <a:gd name="connsiteY139" fmla="*/ 5622588 h 5967564"/>
              <a:gd name="connsiteX140" fmla="*/ 4340235 w 4962805"/>
              <a:gd name="connsiteY140" fmla="*/ 5612860 h 5967564"/>
              <a:gd name="connsiteX141" fmla="*/ 4379145 w 4962805"/>
              <a:gd name="connsiteY141" fmla="*/ 5564222 h 5967564"/>
              <a:gd name="connsiteX142" fmla="*/ 4486150 w 4962805"/>
              <a:gd name="connsiteY142" fmla="*/ 5466945 h 5967564"/>
              <a:gd name="connsiteX143" fmla="*/ 4544516 w 4962805"/>
              <a:gd name="connsiteY143" fmla="*/ 5389124 h 5967564"/>
              <a:gd name="connsiteX144" fmla="*/ 4563971 w 4962805"/>
              <a:gd name="connsiteY144" fmla="*/ 5359941 h 5967564"/>
              <a:gd name="connsiteX145" fmla="*/ 4593154 w 4962805"/>
              <a:gd name="connsiteY145" fmla="*/ 5321030 h 5967564"/>
              <a:gd name="connsiteX146" fmla="*/ 4622337 w 4962805"/>
              <a:gd name="connsiteY146" fmla="*/ 5291847 h 5967564"/>
              <a:gd name="connsiteX147" fmla="*/ 4661247 w 4962805"/>
              <a:gd name="connsiteY147" fmla="*/ 5204298 h 5967564"/>
              <a:gd name="connsiteX148" fmla="*/ 4700158 w 4962805"/>
              <a:gd name="connsiteY148" fmla="*/ 5126477 h 5967564"/>
              <a:gd name="connsiteX149" fmla="*/ 4709886 w 4962805"/>
              <a:gd name="connsiteY149" fmla="*/ 5087566 h 5967564"/>
              <a:gd name="connsiteX150" fmla="*/ 4739069 w 4962805"/>
              <a:gd name="connsiteY150" fmla="*/ 5058383 h 5967564"/>
              <a:gd name="connsiteX151" fmla="*/ 4748796 w 4962805"/>
              <a:gd name="connsiteY151" fmla="*/ 5019473 h 5967564"/>
              <a:gd name="connsiteX152" fmla="*/ 4768252 w 4962805"/>
              <a:gd name="connsiteY152" fmla="*/ 5000017 h 5967564"/>
              <a:gd name="connsiteX153" fmla="*/ 4777979 w 4962805"/>
              <a:gd name="connsiteY153" fmla="*/ 4961107 h 5967564"/>
              <a:gd name="connsiteX154" fmla="*/ 4797435 w 4962805"/>
              <a:gd name="connsiteY154" fmla="*/ 4941651 h 5967564"/>
              <a:gd name="connsiteX155" fmla="*/ 4836345 w 4962805"/>
              <a:gd name="connsiteY155" fmla="*/ 4883285 h 5967564"/>
              <a:gd name="connsiteX156" fmla="*/ 4855801 w 4962805"/>
              <a:gd name="connsiteY156" fmla="*/ 4854102 h 5967564"/>
              <a:gd name="connsiteX157" fmla="*/ 4865528 w 4962805"/>
              <a:gd name="connsiteY157" fmla="*/ 4795736 h 5967564"/>
              <a:gd name="connsiteX158" fmla="*/ 4884984 w 4962805"/>
              <a:gd name="connsiteY158" fmla="*/ 4756826 h 5967564"/>
              <a:gd name="connsiteX159" fmla="*/ 4904439 w 4962805"/>
              <a:gd name="connsiteY159" fmla="*/ 4708188 h 5967564"/>
              <a:gd name="connsiteX160" fmla="*/ 4914167 w 4962805"/>
              <a:gd name="connsiteY160" fmla="*/ 4640094 h 5967564"/>
              <a:gd name="connsiteX161" fmla="*/ 4933622 w 4962805"/>
              <a:gd name="connsiteY161" fmla="*/ 4601183 h 5967564"/>
              <a:gd name="connsiteX162" fmla="*/ 4953077 w 4962805"/>
              <a:gd name="connsiteY162" fmla="*/ 4494179 h 5967564"/>
              <a:gd name="connsiteX163" fmla="*/ 4943350 w 4962805"/>
              <a:gd name="connsiteY163" fmla="*/ 4153711 h 5967564"/>
              <a:gd name="connsiteX164" fmla="*/ 4933622 w 4962805"/>
              <a:gd name="connsiteY164" fmla="*/ 4105073 h 5967564"/>
              <a:gd name="connsiteX165" fmla="*/ 4914167 w 4962805"/>
              <a:gd name="connsiteY165" fmla="*/ 4036979 h 5967564"/>
              <a:gd name="connsiteX166" fmla="*/ 4875256 w 4962805"/>
              <a:gd name="connsiteY166" fmla="*/ 3939702 h 5967564"/>
              <a:gd name="connsiteX167" fmla="*/ 4884984 w 4962805"/>
              <a:gd name="connsiteY167" fmla="*/ 3365771 h 5967564"/>
              <a:gd name="connsiteX168" fmla="*/ 4923894 w 4962805"/>
              <a:gd name="connsiteY168" fmla="*/ 3219856 h 5967564"/>
              <a:gd name="connsiteX169" fmla="*/ 4933622 w 4962805"/>
              <a:gd name="connsiteY169" fmla="*/ 3132307 h 5967564"/>
              <a:gd name="connsiteX170" fmla="*/ 4953077 w 4962805"/>
              <a:gd name="connsiteY170" fmla="*/ 2976664 h 5967564"/>
              <a:gd name="connsiteX171" fmla="*/ 4962805 w 4962805"/>
              <a:gd name="connsiteY171" fmla="*/ 2879388 h 5967564"/>
              <a:gd name="connsiteX172" fmla="*/ 4953077 w 4962805"/>
              <a:gd name="connsiteY172" fmla="*/ 2256817 h 5967564"/>
              <a:gd name="connsiteX173" fmla="*/ 4943350 w 4962805"/>
              <a:gd name="connsiteY173" fmla="*/ 2178996 h 5967564"/>
              <a:gd name="connsiteX174" fmla="*/ 4923894 w 4962805"/>
              <a:gd name="connsiteY174" fmla="*/ 1391056 h 5967564"/>
              <a:gd name="connsiteX175" fmla="*/ 4904439 w 4962805"/>
              <a:gd name="connsiteY175" fmla="*/ 1264596 h 5967564"/>
              <a:gd name="connsiteX176" fmla="*/ 4875256 w 4962805"/>
              <a:gd name="connsiteY176" fmla="*/ 1089498 h 5967564"/>
              <a:gd name="connsiteX177" fmla="*/ 4855801 w 4962805"/>
              <a:gd name="connsiteY177" fmla="*/ 933856 h 5967564"/>
              <a:gd name="connsiteX178" fmla="*/ 4846073 w 4962805"/>
              <a:gd name="connsiteY178" fmla="*/ 807396 h 5967564"/>
              <a:gd name="connsiteX179" fmla="*/ 4826618 w 4962805"/>
              <a:gd name="connsiteY179" fmla="*/ 758758 h 5967564"/>
              <a:gd name="connsiteX180" fmla="*/ 4807162 w 4962805"/>
              <a:gd name="connsiteY180" fmla="*/ 690664 h 5967564"/>
              <a:gd name="connsiteX181" fmla="*/ 4797435 w 4962805"/>
              <a:gd name="connsiteY181" fmla="*/ 632298 h 5967564"/>
              <a:gd name="connsiteX182" fmla="*/ 4787707 w 4962805"/>
              <a:gd name="connsiteY182" fmla="*/ 593388 h 5967564"/>
              <a:gd name="connsiteX183" fmla="*/ 4768252 w 4962805"/>
              <a:gd name="connsiteY183" fmla="*/ 496111 h 5967564"/>
              <a:gd name="connsiteX184" fmla="*/ 4777979 w 4962805"/>
              <a:gd name="connsiteY184" fmla="*/ 350196 h 5967564"/>
              <a:gd name="connsiteX185" fmla="*/ 4758524 w 4962805"/>
              <a:gd name="connsiteY185" fmla="*/ 311285 h 5967564"/>
              <a:gd name="connsiteX186" fmla="*/ 4709886 w 4962805"/>
              <a:gd name="connsiteY186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21545 w 4962805"/>
              <a:gd name="connsiteY106" fmla="*/ 5223753 h 5967564"/>
              <a:gd name="connsiteX107" fmla="*/ 799367 w 4962805"/>
              <a:gd name="connsiteY107" fmla="*/ 5291847 h 5967564"/>
              <a:gd name="connsiteX108" fmla="*/ 828550 w 4962805"/>
              <a:gd name="connsiteY108" fmla="*/ 5321030 h 5967564"/>
              <a:gd name="connsiteX109" fmla="*/ 857733 w 4962805"/>
              <a:gd name="connsiteY109" fmla="*/ 5340485 h 5967564"/>
              <a:gd name="connsiteX110" fmla="*/ 886916 w 4962805"/>
              <a:gd name="connsiteY110" fmla="*/ 5369668 h 5967564"/>
              <a:gd name="connsiteX111" fmla="*/ 916099 w 4962805"/>
              <a:gd name="connsiteY111" fmla="*/ 5379396 h 5967564"/>
              <a:gd name="connsiteX112" fmla="*/ 945282 w 4962805"/>
              <a:gd name="connsiteY112" fmla="*/ 5398851 h 5967564"/>
              <a:gd name="connsiteX113" fmla="*/ 984192 w 4962805"/>
              <a:gd name="connsiteY113" fmla="*/ 5428034 h 5967564"/>
              <a:gd name="connsiteX114" fmla="*/ 1062013 w 4962805"/>
              <a:gd name="connsiteY114" fmla="*/ 5447490 h 5967564"/>
              <a:gd name="connsiteX115" fmla="*/ 1100924 w 4962805"/>
              <a:gd name="connsiteY115" fmla="*/ 5466945 h 5967564"/>
              <a:gd name="connsiteX116" fmla="*/ 1237111 w 4962805"/>
              <a:gd name="connsiteY116" fmla="*/ 5496128 h 5967564"/>
              <a:gd name="connsiteX117" fmla="*/ 1305205 w 4962805"/>
              <a:gd name="connsiteY117" fmla="*/ 5525311 h 5967564"/>
              <a:gd name="connsiteX118" fmla="*/ 1392754 w 4962805"/>
              <a:gd name="connsiteY118" fmla="*/ 5554494 h 5967564"/>
              <a:gd name="connsiteX119" fmla="*/ 1431664 w 4962805"/>
              <a:gd name="connsiteY119" fmla="*/ 5573949 h 5967564"/>
              <a:gd name="connsiteX120" fmla="*/ 1509486 w 4962805"/>
              <a:gd name="connsiteY120" fmla="*/ 5603132 h 5967564"/>
              <a:gd name="connsiteX121" fmla="*/ 1616490 w 4962805"/>
              <a:gd name="connsiteY121" fmla="*/ 5632315 h 5967564"/>
              <a:gd name="connsiteX122" fmla="*/ 1655401 w 4962805"/>
              <a:gd name="connsiteY122" fmla="*/ 5671226 h 5967564"/>
              <a:gd name="connsiteX123" fmla="*/ 1742950 w 4962805"/>
              <a:gd name="connsiteY123" fmla="*/ 5680953 h 5967564"/>
              <a:gd name="connsiteX124" fmla="*/ 1811043 w 4962805"/>
              <a:gd name="connsiteY124" fmla="*/ 5700409 h 5967564"/>
              <a:gd name="connsiteX125" fmla="*/ 2054235 w 4962805"/>
              <a:gd name="connsiteY125" fmla="*/ 5729592 h 5967564"/>
              <a:gd name="connsiteX126" fmla="*/ 2190422 w 4962805"/>
              <a:gd name="connsiteY126" fmla="*/ 5749047 h 5967564"/>
              <a:gd name="connsiteX127" fmla="*/ 2297426 w 4962805"/>
              <a:gd name="connsiteY127" fmla="*/ 5768502 h 5967564"/>
              <a:gd name="connsiteX128" fmla="*/ 2482252 w 4962805"/>
              <a:gd name="connsiteY128" fmla="*/ 5778230 h 5967564"/>
              <a:gd name="connsiteX129" fmla="*/ 2696260 w 4962805"/>
              <a:gd name="connsiteY129" fmla="*/ 5807413 h 5967564"/>
              <a:gd name="connsiteX130" fmla="*/ 2696260 w 4962805"/>
              <a:gd name="connsiteY130" fmla="*/ 5807413 h 5967564"/>
              <a:gd name="connsiteX131" fmla="*/ 2744899 w 4962805"/>
              <a:gd name="connsiteY131" fmla="*/ 5817141 h 5967564"/>
              <a:gd name="connsiteX132" fmla="*/ 3717664 w 4962805"/>
              <a:gd name="connsiteY132" fmla="*/ 5797685 h 5967564"/>
              <a:gd name="connsiteX133" fmla="*/ 3814941 w 4962805"/>
              <a:gd name="connsiteY133" fmla="*/ 5768502 h 5967564"/>
              <a:gd name="connsiteX134" fmla="*/ 3931673 w 4962805"/>
              <a:gd name="connsiteY134" fmla="*/ 5739319 h 5967564"/>
              <a:gd name="connsiteX135" fmla="*/ 4028950 w 4962805"/>
              <a:gd name="connsiteY135" fmla="*/ 5710136 h 5967564"/>
              <a:gd name="connsiteX136" fmla="*/ 4077588 w 4962805"/>
              <a:gd name="connsiteY136" fmla="*/ 5690681 h 5967564"/>
              <a:gd name="connsiteX137" fmla="*/ 4204047 w 4962805"/>
              <a:gd name="connsiteY137" fmla="*/ 5661498 h 5967564"/>
              <a:gd name="connsiteX138" fmla="*/ 4301324 w 4962805"/>
              <a:gd name="connsiteY138" fmla="*/ 5622588 h 5967564"/>
              <a:gd name="connsiteX139" fmla="*/ 4340235 w 4962805"/>
              <a:gd name="connsiteY139" fmla="*/ 5612860 h 5967564"/>
              <a:gd name="connsiteX140" fmla="*/ 4379145 w 4962805"/>
              <a:gd name="connsiteY140" fmla="*/ 5564222 h 5967564"/>
              <a:gd name="connsiteX141" fmla="*/ 4486150 w 4962805"/>
              <a:gd name="connsiteY141" fmla="*/ 5466945 h 5967564"/>
              <a:gd name="connsiteX142" fmla="*/ 4544516 w 4962805"/>
              <a:gd name="connsiteY142" fmla="*/ 5389124 h 5967564"/>
              <a:gd name="connsiteX143" fmla="*/ 4563971 w 4962805"/>
              <a:gd name="connsiteY143" fmla="*/ 5359941 h 5967564"/>
              <a:gd name="connsiteX144" fmla="*/ 4593154 w 4962805"/>
              <a:gd name="connsiteY144" fmla="*/ 5321030 h 5967564"/>
              <a:gd name="connsiteX145" fmla="*/ 4622337 w 4962805"/>
              <a:gd name="connsiteY145" fmla="*/ 5291847 h 5967564"/>
              <a:gd name="connsiteX146" fmla="*/ 4661247 w 4962805"/>
              <a:gd name="connsiteY146" fmla="*/ 5204298 h 5967564"/>
              <a:gd name="connsiteX147" fmla="*/ 4700158 w 4962805"/>
              <a:gd name="connsiteY147" fmla="*/ 5126477 h 5967564"/>
              <a:gd name="connsiteX148" fmla="*/ 4709886 w 4962805"/>
              <a:gd name="connsiteY148" fmla="*/ 5087566 h 5967564"/>
              <a:gd name="connsiteX149" fmla="*/ 4739069 w 4962805"/>
              <a:gd name="connsiteY149" fmla="*/ 5058383 h 5967564"/>
              <a:gd name="connsiteX150" fmla="*/ 4748796 w 4962805"/>
              <a:gd name="connsiteY150" fmla="*/ 5019473 h 5967564"/>
              <a:gd name="connsiteX151" fmla="*/ 4768252 w 4962805"/>
              <a:gd name="connsiteY151" fmla="*/ 5000017 h 5967564"/>
              <a:gd name="connsiteX152" fmla="*/ 4777979 w 4962805"/>
              <a:gd name="connsiteY152" fmla="*/ 4961107 h 5967564"/>
              <a:gd name="connsiteX153" fmla="*/ 4797435 w 4962805"/>
              <a:gd name="connsiteY153" fmla="*/ 4941651 h 5967564"/>
              <a:gd name="connsiteX154" fmla="*/ 4836345 w 4962805"/>
              <a:gd name="connsiteY154" fmla="*/ 4883285 h 5967564"/>
              <a:gd name="connsiteX155" fmla="*/ 4855801 w 4962805"/>
              <a:gd name="connsiteY155" fmla="*/ 4854102 h 5967564"/>
              <a:gd name="connsiteX156" fmla="*/ 4865528 w 4962805"/>
              <a:gd name="connsiteY156" fmla="*/ 4795736 h 5967564"/>
              <a:gd name="connsiteX157" fmla="*/ 4884984 w 4962805"/>
              <a:gd name="connsiteY157" fmla="*/ 4756826 h 5967564"/>
              <a:gd name="connsiteX158" fmla="*/ 4904439 w 4962805"/>
              <a:gd name="connsiteY158" fmla="*/ 4708188 h 5967564"/>
              <a:gd name="connsiteX159" fmla="*/ 4914167 w 4962805"/>
              <a:gd name="connsiteY159" fmla="*/ 4640094 h 5967564"/>
              <a:gd name="connsiteX160" fmla="*/ 4933622 w 4962805"/>
              <a:gd name="connsiteY160" fmla="*/ 4601183 h 5967564"/>
              <a:gd name="connsiteX161" fmla="*/ 4953077 w 4962805"/>
              <a:gd name="connsiteY161" fmla="*/ 4494179 h 5967564"/>
              <a:gd name="connsiteX162" fmla="*/ 4943350 w 4962805"/>
              <a:gd name="connsiteY162" fmla="*/ 4153711 h 5967564"/>
              <a:gd name="connsiteX163" fmla="*/ 4933622 w 4962805"/>
              <a:gd name="connsiteY163" fmla="*/ 4105073 h 5967564"/>
              <a:gd name="connsiteX164" fmla="*/ 4914167 w 4962805"/>
              <a:gd name="connsiteY164" fmla="*/ 4036979 h 5967564"/>
              <a:gd name="connsiteX165" fmla="*/ 4875256 w 4962805"/>
              <a:gd name="connsiteY165" fmla="*/ 3939702 h 5967564"/>
              <a:gd name="connsiteX166" fmla="*/ 4884984 w 4962805"/>
              <a:gd name="connsiteY166" fmla="*/ 3365771 h 5967564"/>
              <a:gd name="connsiteX167" fmla="*/ 4923894 w 4962805"/>
              <a:gd name="connsiteY167" fmla="*/ 3219856 h 5967564"/>
              <a:gd name="connsiteX168" fmla="*/ 4933622 w 4962805"/>
              <a:gd name="connsiteY168" fmla="*/ 3132307 h 5967564"/>
              <a:gd name="connsiteX169" fmla="*/ 4953077 w 4962805"/>
              <a:gd name="connsiteY169" fmla="*/ 2976664 h 5967564"/>
              <a:gd name="connsiteX170" fmla="*/ 4962805 w 4962805"/>
              <a:gd name="connsiteY170" fmla="*/ 2879388 h 5967564"/>
              <a:gd name="connsiteX171" fmla="*/ 4953077 w 4962805"/>
              <a:gd name="connsiteY171" fmla="*/ 2256817 h 5967564"/>
              <a:gd name="connsiteX172" fmla="*/ 4943350 w 4962805"/>
              <a:gd name="connsiteY172" fmla="*/ 2178996 h 5967564"/>
              <a:gd name="connsiteX173" fmla="*/ 4923894 w 4962805"/>
              <a:gd name="connsiteY173" fmla="*/ 1391056 h 5967564"/>
              <a:gd name="connsiteX174" fmla="*/ 4904439 w 4962805"/>
              <a:gd name="connsiteY174" fmla="*/ 1264596 h 5967564"/>
              <a:gd name="connsiteX175" fmla="*/ 4875256 w 4962805"/>
              <a:gd name="connsiteY175" fmla="*/ 1089498 h 5967564"/>
              <a:gd name="connsiteX176" fmla="*/ 4855801 w 4962805"/>
              <a:gd name="connsiteY176" fmla="*/ 933856 h 5967564"/>
              <a:gd name="connsiteX177" fmla="*/ 4846073 w 4962805"/>
              <a:gd name="connsiteY177" fmla="*/ 807396 h 5967564"/>
              <a:gd name="connsiteX178" fmla="*/ 4826618 w 4962805"/>
              <a:gd name="connsiteY178" fmla="*/ 758758 h 5967564"/>
              <a:gd name="connsiteX179" fmla="*/ 4807162 w 4962805"/>
              <a:gd name="connsiteY179" fmla="*/ 690664 h 5967564"/>
              <a:gd name="connsiteX180" fmla="*/ 4797435 w 4962805"/>
              <a:gd name="connsiteY180" fmla="*/ 632298 h 5967564"/>
              <a:gd name="connsiteX181" fmla="*/ 4787707 w 4962805"/>
              <a:gd name="connsiteY181" fmla="*/ 593388 h 5967564"/>
              <a:gd name="connsiteX182" fmla="*/ 4768252 w 4962805"/>
              <a:gd name="connsiteY182" fmla="*/ 496111 h 5967564"/>
              <a:gd name="connsiteX183" fmla="*/ 4777979 w 4962805"/>
              <a:gd name="connsiteY183" fmla="*/ 350196 h 5967564"/>
              <a:gd name="connsiteX184" fmla="*/ 4758524 w 4962805"/>
              <a:gd name="connsiteY184" fmla="*/ 311285 h 5967564"/>
              <a:gd name="connsiteX185" fmla="*/ 4709886 w 4962805"/>
              <a:gd name="connsiteY185" fmla="*/ 262647 h 5967564"/>
              <a:gd name="connsiteX0" fmla="*/ 4768252 w 4962805"/>
              <a:gd name="connsiteY0" fmla="*/ 311285 h 5967564"/>
              <a:gd name="connsiteX1" fmla="*/ 4690430 w 4962805"/>
              <a:gd name="connsiteY1" fmla="*/ 214009 h 5967564"/>
              <a:gd name="connsiteX2" fmla="*/ 4612609 w 4962805"/>
              <a:gd name="connsiteY2" fmla="*/ 155643 h 5967564"/>
              <a:gd name="connsiteX3" fmla="*/ 4583426 w 4962805"/>
              <a:gd name="connsiteY3" fmla="*/ 126460 h 5967564"/>
              <a:gd name="connsiteX4" fmla="*/ 4515333 w 4962805"/>
              <a:gd name="connsiteY4" fmla="*/ 107005 h 5967564"/>
              <a:gd name="connsiteX5" fmla="*/ 4476422 w 4962805"/>
              <a:gd name="connsiteY5" fmla="*/ 87549 h 5967564"/>
              <a:gd name="connsiteX6" fmla="*/ 4427784 w 4962805"/>
              <a:gd name="connsiteY6" fmla="*/ 58366 h 5967564"/>
              <a:gd name="connsiteX7" fmla="*/ 4340235 w 4962805"/>
              <a:gd name="connsiteY7" fmla="*/ 29183 h 5967564"/>
              <a:gd name="connsiteX8" fmla="*/ 4281869 w 4962805"/>
              <a:gd name="connsiteY8" fmla="*/ 9728 h 5967564"/>
              <a:gd name="connsiteX9" fmla="*/ 4077588 w 4962805"/>
              <a:gd name="connsiteY9" fmla="*/ 0 h 5967564"/>
              <a:gd name="connsiteX10" fmla="*/ 3153460 w 4962805"/>
              <a:gd name="connsiteY10" fmla="*/ 19456 h 5967564"/>
              <a:gd name="connsiteX11" fmla="*/ 3056184 w 4962805"/>
              <a:gd name="connsiteY11" fmla="*/ 29183 h 5967564"/>
              <a:gd name="connsiteX12" fmla="*/ 3007545 w 4962805"/>
              <a:gd name="connsiteY12" fmla="*/ 48639 h 5967564"/>
              <a:gd name="connsiteX13" fmla="*/ 2968635 w 4962805"/>
              <a:gd name="connsiteY13" fmla="*/ 58366 h 5967564"/>
              <a:gd name="connsiteX14" fmla="*/ 2900541 w 4962805"/>
              <a:gd name="connsiteY14" fmla="*/ 87549 h 5967564"/>
              <a:gd name="connsiteX15" fmla="*/ 2851903 w 4962805"/>
              <a:gd name="connsiteY15" fmla="*/ 97277 h 5967564"/>
              <a:gd name="connsiteX16" fmla="*/ 2803264 w 4962805"/>
              <a:gd name="connsiteY16" fmla="*/ 116732 h 5967564"/>
              <a:gd name="connsiteX17" fmla="*/ 2715716 w 4962805"/>
              <a:gd name="connsiteY17" fmla="*/ 136188 h 5967564"/>
              <a:gd name="connsiteX18" fmla="*/ 2598984 w 4962805"/>
              <a:gd name="connsiteY18" fmla="*/ 165371 h 5967564"/>
              <a:gd name="connsiteX19" fmla="*/ 2491979 w 4962805"/>
              <a:gd name="connsiteY19" fmla="*/ 194553 h 5967564"/>
              <a:gd name="connsiteX20" fmla="*/ 2453069 w 4962805"/>
              <a:gd name="connsiteY20" fmla="*/ 214009 h 5967564"/>
              <a:gd name="connsiteX21" fmla="*/ 2423886 w 4962805"/>
              <a:gd name="connsiteY21" fmla="*/ 223736 h 5967564"/>
              <a:gd name="connsiteX22" fmla="*/ 2365520 w 4962805"/>
              <a:gd name="connsiteY22" fmla="*/ 262647 h 5967564"/>
              <a:gd name="connsiteX23" fmla="*/ 2346064 w 4962805"/>
              <a:gd name="connsiteY23" fmla="*/ 282102 h 5967564"/>
              <a:gd name="connsiteX24" fmla="*/ 2316882 w 4962805"/>
              <a:gd name="connsiteY24" fmla="*/ 291830 h 5967564"/>
              <a:gd name="connsiteX25" fmla="*/ 2277971 w 4962805"/>
              <a:gd name="connsiteY25" fmla="*/ 311285 h 5967564"/>
              <a:gd name="connsiteX26" fmla="*/ 2200150 w 4962805"/>
              <a:gd name="connsiteY26" fmla="*/ 350196 h 5967564"/>
              <a:gd name="connsiteX27" fmla="*/ 2151511 w 4962805"/>
              <a:gd name="connsiteY27" fmla="*/ 389107 h 5967564"/>
              <a:gd name="connsiteX28" fmla="*/ 2122328 w 4962805"/>
              <a:gd name="connsiteY28" fmla="*/ 398834 h 5967564"/>
              <a:gd name="connsiteX29" fmla="*/ 2102873 w 4962805"/>
              <a:gd name="connsiteY29" fmla="*/ 428017 h 5967564"/>
              <a:gd name="connsiteX30" fmla="*/ 2034779 w 4962805"/>
              <a:gd name="connsiteY30" fmla="*/ 476656 h 5967564"/>
              <a:gd name="connsiteX31" fmla="*/ 1986141 w 4962805"/>
              <a:gd name="connsiteY31" fmla="*/ 505839 h 5967564"/>
              <a:gd name="connsiteX32" fmla="*/ 1927775 w 4962805"/>
              <a:gd name="connsiteY32" fmla="*/ 573932 h 5967564"/>
              <a:gd name="connsiteX33" fmla="*/ 1898592 w 4962805"/>
              <a:gd name="connsiteY33" fmla="*/ 603115 h 5967564"/>
              <a:gd name="connsiteX34" fmla="*/ 1879137 w 4962805"/>
              <a:gd name="connsiteY34" fmla="*/ 632298 h 5967564"/>
              <a:gd name="connsiteX35" fmla="*/ 1849954 w 4962805"/>
              <a:gd name="connsiteY35" fmla="*/ 651753 h 5967564"/>
              <a:gd name="connsiteX36" fmla="*/ 1830499 w 4962805"/>
              <a:gd name="connsiteY36" fmla="*/ 671209 h 5967564"/>
              <a:gd name="connsiteX37" fmla="*/ 1820771 w 4962805"/>
              <a:gd name="connsiteY37" fmla="*/ 710119 h 5967564"/>
              <a:gd name="connsiteX38" fmla="*/ 1801316 w 4962805"/>
              <a:gd name="connsiteY38" fmla="*/ 729575 h 5967564"/>
              <a:gd name="connsiteX39" fmla="*/ 1781860 w 4962805"/>
              <a:gd name="connsiteY39" fmla="*/ 807396 h 5967564"/>
              <a:gd name="connsiteX40" fmla="*/ 1762405 w 4962805"/>
              <a:gd name="connsiteY40" fmla="*/ 846307 h 5967564"/>
              <a:gd name="connsiteX41" fmla="*/ 1733222 w 4962805"/>
              <a:gd name="connsiteY41" fmla="*/ 904673 h 5967564"/>
              <a:gd name="connsiteX42" fmla="*/ 1713767 w 4962805"/>
              <a:gd name="connsiteY42" fmla="*/ 1021405 h 5967564"/>
              <a:gd name="connsiteX43" fmla="*/ 1704039 w 4962805"/>
              <a:gd name="connsiteY43" fmla="*/ 1050588 h 5967564"/>
              <a:gd name="connsiteX44" fmla="*/ 1694311 w 4962805"/>
              <a:gd name="connsiteY44" fmla="*/ 1089498 h 5967564"/>
              <a:gd name="connsiteX45" fmla="*/ 1674856 w 4962805"/>
              <a:gd name="connsiteY45" fmla="*/ 1138136 h 5967564"/>
              <a:gd name="connsiteX46" fmla="*/ 1645673 w 4962805"/>
              <a:gd name="connsiteY46" fmla="*/ 1274324 h 5967564"/>
              <a:gd name="connsiteX47" fmla="*/ 1635945 w 4962805"/>
              <a:gd name="connsiteY47" fmla="*/ 1449422 h 5967564"/>
              <a:gd name="connsiteX48" fmla="*/ 1665128 w 4962805"/>
              <a:gd name="connsiteY48" fmla="*/ 1643975 h 5967564"/>
              <a:gd name="connsiteX49" fmla="*/ 1684584 w 4962805"/>
              <a:gd name="connsiteY49" fmla="*/ 1663430 h 5967564"/>
              <a:gd name="connsiteX50" fmla="*/ 1713767 w 4962805"/>
              <a:gd name="connsiteY50" fmla="*/ 1750979 h 5967564"/>
              <a:gd name="connsiteX51" fmla="*/ 1733222 w 4962805"/>
              <a:gd name="connsiteY51" fmla="*/ 1828800 h 5967564"/>
              <a:gd name="connsiteX52" fmla="*/ 1742950 w 4962805"/>
              <a:gd name="connsiteY52" fmla="*/ 1867711 h 5967564"/>
              <a:gd name="connsiteX53" fmla="*/ 1791588 w 4962805"/>
              <a:gd name="connsiteY53" fmla="*/ 1945532 h 5967564"/>
              <a:gd name="connsiteX54" fmla="*/ 1811043 w 4962805"/>
              <a:gd name="connsiteY54" fmla="*/ 1964988 h 5967564"/>
              <a:gd name="connsiteX55" fmla="*/ 1830499 w 4962805"/>
              <a:gd name="connsiteY55" fmla="*/ 2003898 h 5967564"/>
              <a:gd name="connsiteX56" fmla="*/ 1840226 w 4962805"/>
              <a:gd name="connsiteY56" fmla="*/ 2042809 h 5967564"/>
              <a:gd name="connsiteX57" fmla="*/ 1986141 w 4962805"/>
              <a:gd name="connsiteY57" fmla="*/ 2023353 h 5967564"/>
              <a:gd name="connsiteX58" fmla="*/ 2063962 w 4962805"/>
              <a:gd name="connsiteY58" fmla="*/ 2062264 h 5967564"/>
              <a:gd name="connsiteX59" fmla="*/ 2102873 w 4962805"/>
              <a:gd name="connsiteY59" fmla="*/ 2071992 h 5967564"/>
              <a:gd name="connsiteX60" fmla="*/ 2141784 w 4962805"/>
              <a:gd name="connsiteY60" fmla="*/ 2101175 h 5967564"/>
              <a:gd name="connsiteX61" fmla="*/ 2161239 w 4962805"/>
              <a:gd name="connsiteY61" fmla="*/ 2130358 h 5967564"/>
              <a:gd name="connsiteX62" fmla="*/ 2229333 w 4962805"/>
              <a:gd name="connsiteY62" fmla="*/ 2149813 h 5967564"/>
              <a:gd name="connsiteX63" fmla="*/ 2297426 w 4962805"/>
              <a:gd name="connsiteY63" fmla="*/ 2237362 h 5967564"/>
              <a:gd name="connsiteX64" fmla="*/ 2268243 w 4962805"/>
              <a:gd name="connsiteY64" fmla="*/ 2344366 h 5967564"/>
              <a:gd name="connsiteX65" fmla="*/ 2248788 w 4962805"/>
              <a:gd name="connsiteY65" fmla="*/ 2363822 h 5967564"/>
              <a:gd name="connsiteX66" fmla="*/ 2218289 w 4962805"/>
              <a:gd name="connsiteY66" fmla="*/ 2419106 h 5967564"/>
              <a:gd name="connsiteX67" fmla="*/ 1947230 w 4962805"/>
              <a:gd name="connsiteY67" fmla="*/ 2500009 h 5967564"/>
              <a:gd name="connsiteX68" fmla="*/ 1498209 w 4962805"/>
              <a:gd name="connsiteY68" fmla="*/ 2491114 h 5967564"/>
              <a:gd name="connsiteX69" fmla="*/ 1426201 w 4962805"/>
              <a:gd name="connsiteY69" fmla="*/ 2563122 h 5967564"/>
              <a:gd name="connsiteX70" fmla="*/ 1392754 w 4962805"/>
              <a:gd name="connsiteY70" fmla="*/ 2636196 h 5967564"/>
              <a:gd name="connsiteX71" fmla="*/ 1353843 w 4962805"/>
              <a:gd name="connsiteY71" fmla="*/ 2665379 h 5967564"/>
              <a:gd name="connsiteX72" fmla="*/ 1344116 w 4962805"/>
              <a:gd name="connsiteY72" fmla="*/ 2694562 h 5967564"/>
              <a:gd name="connsiteX73" fmla="*/ 1295477 w 4962805"/>
              <a:gd name="connsiteY73" fmla="*/ 2743200 h 5967564"/>
              <a:gd name="connsiteX74" fmla="*/ 1256567 w 4962805"/>
              <a:gd name="connsiteY74" fmla="*/ 2801566 h 5967564"/>
              <a:gd name="connsiteX75" fmla="*/ 1237111 w 4962805"/>
              <a:gd name="connsiteY75" fmla="*/ 2840477 h 5967564"/>
              <a:gd name="connsiteX76" fmla="*/ 1207928 w 4962805"/>
              <a:gd name="connsiteY76" fmla="*/ 2869660 h 5967564"/>
              <a:gd name="connsiteX77" fmla="*/ 1120379 w 4962805"/>
              <a:gd name="connsiteY77" fmla="*/ 2976664 h 5967564"/>
              <a:gd name="connsiteX78" fmla="*/ 1091196 w 4962805"/>
              <a:gd name="connsiteY78" fmla="*/ 2986392 h 5967564"/>
              <a:gd name="connsiteX79" fmla="*/ 1032830 w 4962805"/>
              <a:gd name="connsiteY79" fmla="*/ 3044758 h 5967564"/>
              <a:gd name="connsiteX80" fmla="*/ 964737 w 4962805"/>
              <a:gd name="connsiteY80" fmla="*/ 3093396 h 5967564"/>
              <a:gd name="connsiteX81" fmla="*/ 935554 w 4962805"/>
              <a:gd name="connsiteY81" fmla="*/ 3122579 h 5967564"/>
              <a:gd name="connsiteX82" fmla="*/ 886916 w 4962805"/>
              <a:gd name="connsiteY82" fmla="*/ 3151762 h 5967564"/>
              <a:gd name="connsiteX83" fmla="*/ 838277 w 4962805"/>
              <a:gd name="connsiteY83" fmla="*/ 3210128 h 5967564"/>
              <a:gd name="connsiteX84" fmla="*/ 809094 w 4962805"/>
              <a:gd name="connsiteY84" fmla="*/ 3239311 h 5967564"/>
              <a:gd name="connsiteX85" fmla="*/ 750728 w 4962805"/>
              <a:gd name="connsiteY85" fmla="*/ 3326860 h 5967564"/>
              <a:gd name="connsiteX86" fmla="*/ 702090 w 4962805"/>
              <a:gd name="connsiteY86" fmla="*/ 3385226 h 5967564"/>
              <a:gd name="connsiteX87" fmla="*/ 692362 w 4962805"/>
              <a:gd name="connsiteY87" fmla="*/ 3414409 h 5967564"/>
              <a:gd name="connsiteX88" fmla="*/ 624269 w 4962805"/>
              <a:gd name="connsiteY88" fmla="*/ 3521413 h 5967564"/>
              <a:gd name="connsiteX89" fmla="*/ 595086 w 4962805"/>
              <a:gd name="connsiteY89" fmla="*/ 3589507 h 5967564"/>
              <a:gd name="connsiteX90" fmla="*/ 575630 w 4962805"/>
              <a:gd name="connsiteY90" fmla="*/ 3657600 h 5967564"/>
              <a:gd name="connsiteX91" fmla="*/ 526992 w 4962805"/>
              <a:gd name="connsiteY91" fmla="*/ 3735422 h 5967564"/>
              <a:gd name="connsiteX92" fmla="*/ 517264 w 4962805"/>
              <a:gd name="connsiteY92" fmla="*/ 3774332 h 5967564"/>
              <a:gd name="connsiteX93" fmla="*/ 497809 w 4962805"/>
              <a:gd name="connsiteY93" fmla="*/ 3842426 h 5967564"/>
              <a:gd name="connsiteX94" fmla="*/ 468626 w 4962805"/>
              <a:gd name="connsiteY94" fmla="*/ 3929975 h 5967564"/>
              <a:gd name="connsiteX95" fmla="*/ 439443 w 4962805"/>
              <a:gd name="connsiteY95" fmla="*/ 4046707 h 5967564"/>
              <a:gd name="connsiteX96" fmla="*/ 410260 w 4962805"/>
              <a:gd name="connsiteY96" fmla="*/ 4143983 h 5967564"/>
              <a:gd name="connsiteX97" fmla="*/ 419988 w 4962805"/>
              <a:gd name="connsiteY97" fmla="*/ 4250988 h 5967564"/>
              <a:gd name="connsiteX98" fmla="*/ 429716 w 4962805"/>
              <a:gd name="connsiteY98" fmla="*/ 4299626 h 5967564"/>
              <a:gd name="connsiteX99" fmla="*/ 458899 w 4962805"/>
              <a:gd name="connsiteY99" fmla="*/ 4533090 h 5967564"/>
              <a:gd name="connsiteX100" fmla="*/ 468626 w 4962805"/>
              <a:gd name="connsiteY100" fmla="*/ 4688732 h 5967564"/>
              <a:gd name="connsiteX101" fmla="*/ 478354 w 4962805"/>
              <a:gd name="connsiteY101" fmla="*/ 4717915 h 5967564"/>
              <a:gd name="connsiteX102" fmla="*/ 58049 w 4962805"/>
              <a:gd name="connsiteY102" fmla="*/ 5083402 h 5967564"/>
              <a:gd name="connsiteX103" fmla="*/ 130057 w 4962805"/>
              <a:gd name="connsiteY103" fmla="*/ 5659466 h 5967564"/>
              <a:gd name="connsiteX104" fmla="*/ 562106 w 4962805"/>
              <a:gd name="connsiteY104" fmla="*/ 5875490 h 5967564"/>
              <a:gd name="connsiteX105" fmla="*/ 850138 w 4962805"/>
              <a:gd name="connsiteY105" fmla="*/ 5947497 h 5967564"/>
              <a:gd name="connsiteX106" fmla="*/ 799367 w 4962805"/>
              <a:gd name="connsiteY106" fmla="*/ 5291847 h 5967564"/>
              <a:gd name="connsiteX107" fmla="*/ 828550 w 4962805"/>
              <a:gd name="connsiteY107" fmla="*/ 5321030 h 5967564"/>
              <a:gd name="connsiteX108" fmla="*/ 857733 w 4962805"/>
              <a:gd name="connsiteY108" fmla="*/ 5340485 h 5967564"/>
              <a:gd name="connsiteX109" fmla="*/ 886916 w 4962805"/>
              <a:gd name="connsiteY109" fmla="*/ 5369668 h 5967564"/>
              <a:gd name="connsiteX110" fmla="*/ 916099 w 4962805"/>
              <a:gd name="connsiteY110" fmla="*/ 5379396 h 5967564"/>
              <a:gd name="connsiteX111" fmla="*/ 945282 w 4962805"/>
              <a:gd name="connsiteY111" fmla="*/ 5398851 h 5967564"/>
              <a:gd name="connsiteX112" fmla="*/ 984192 w 4962805"/>
              <a:gd name="connsiteY112" fmla="*/ 5428034 h 5967564"/>
              <a:gd name="connsiteX113" fmla="*/ 1062013 w 4962805"/>
              <a:gd name="connsiteY113" fmla="*/ 5447490 h 5967564"/>
              <a:gd name="connsiteX114" fmla="*/ 1100924 w 4962805"/>
              <a:gd name="connsiteY114" fmla="*/ 5466945 h 5967564"/>
              <a:gd name="connsiteX115" fmla="*/ 1237111 w 4962805"/>
              <a:gd name="connsiteY115" fmla="*/ 5496128 h 5967564"/>
              <a:gd name="connsiteX116" fmla="*/ 1305205 w 4962805"/>
              <a:gd name="connsiteY116" fmla="*/ 5525311 h 5967564"/>
              <a:gd name="connsiteX117" fmla="*/ 1392754 w 4962805"/>
              <a:gd name="connsiteY117" fmla="*/ 5554494 h 5967564"/>
              <a:gd name="connsiteX118" fmla="*/ 1431664 w 4962805"/>
              <a:gd name="connsiteY118" fmla="*/ 5573949 h 5967564"/>
              <a:gd name="connsiteX119" fmla="*/ 1509486 w 4962805"/>
              <a:gd name="connsiteY119" fmla="*/ 5603132 h 5967564"/>
              <a:gd name="connsiteX120" fmla="*/ 1616490 w 4962805"/>
              <a:gd name="connsiteY120" fmla="*/ 5632315 h 5967564"/>
              <a:gd name="connsiteX121" fmla="*/ 1655401 w 4962805"/>
              <a:gd name="connsiteY121" fmla="*/ 5671226 h 5967564"/>
              <a:gd name="connsiteX122" fmla="*/ 1742950 w 4962805"/>
              <a:gd name="connsiteY122" fmla="*/ 5680953 h 5967564"/>
              <a:gd name="connsiteX123" fmla="*/ 1811043 w 4962805"/>
              <a:gd name="connsiteY123" fmla="*/ 5700409 h 5967564"/>
              <a:gd name="connsiteX124" fmla="*/ 2054235 w 4962805"/>
              <a:gd name="connsiteY124" fmla="*/ 5729592 h 5967564"/>
              <a:gd name="connsiteX125" fmla="*/ 2190422 w 4962805"/>
              <a:gd name="connsiteY125" fmla="*/ 5749047 h 5967564"/>
              <a:gd name="connsiteX126" fmla="*/ 2297426 w 4962805"/>
              <a:gd name="connsiteY126" fmla="*/ 5768502 h 5967564"/>
              <a:gd name="connsiteX127" fmla="*/ 2482252 w 4962805"/>
              <a:gd name="connsiteY127" fmla="*/ 5778230 h 5967564"/>
              <a:gd name="connsiteX128" fmla="*/ 2696260 w 4962805"/>
              <a:gd name="connsiteY128" fmla="*/ 5807413 h 5967564"/>
              <a:gd name="connsiteX129" fmla="*/ 2696260 w 4962805"/>
              <a:gd name="connsiteY129" fmla="*/ 5807413 h 5967564"/>
              <a:gd name="connsiteX130" fmla="*/ 2744899 w 4962805"/>
              <a:gd name="connsiteY130" fmla="*/ 5817141 h 5967564"/>
              <a:gd name="connsiteX131" fmla="*/ 3717664 w 4962805"/>
              <a:gd name="connsiteY131" fmla="*/ 5797685 h 5967564"/>
              <a:gd name="connsiteX132" fmla="*/ 3814941 w 4962805"/>
              <a:gd name="connsiteY132" fmla="*/ 5768502 h 5967564"/>
              <a:gd name="connsiteX133" fmla="*/ 3931673 w 4962805"/>
              <a:gd name="connsiteY133" fmla="*/ 5739319 h 5967564"/>
              <a:gd name="connsiteX134" fmla="*/ 4028950 w 4962805"/>
              <a:gd name="connsiteY134" fmla="*/ 5710136 h 5967564"/>
              <a:gd name="connsiteX135" fmla="*/ 4077588 w 4962805"/>
              <a:gd name="connsiteY135" fmla="*/ 5690681 h 5967564"/>
              <a:gd name="connsiteX136" fmla="*/ 4204047 w 4962805"/>
              <a:gd name="connsiteY136" fmla="*/ 5661498 h 5967564"/>
              <a:gd name="connsiteX137" fmla="*/ 4301324 w 4962805"/>
              <a:gd name="connsiteY137" fmla="*/ 5622588 h 5967564"/>
              <a:gd name="connsiteX138" fmla="*/ 4340235 w 4962805"/>
              <a:gd name="connsiteY138" fmla="*/ 5612860 h 5967564"/>
              <a:gd name="connsiteX139" fmla="*/ 4379145 w 4962805"/>
              <a:gd name="connsiteY139" fmla="*/ 5564222 h 5967564"/>
              <a:gd name="connsiteX140" fmla="*/ 4486150 w 4962805"/>
              <a:gd name="connsiteY140" fmla="*/ 5466945 h 5967564"/>
              <a:gd name="connsiteX141" fmla="*/ 4544516 w 4962805"/>
              <a:gd name="connsiteY141" fmla="*/ 5389124 h 5967564"/>
              <a:gd name="connsiteX142" fmla="*/ 4563971 w 4962805"/>
              <a:gd name="connsiteY142" fmla="*/ 5359941 h 5967564"/>
              <a:gd name="connsiteX143" fmla="*/ 4593154 w 4962805"/>
              <a:gd name="connsiteY143" fmla="*/ 5321030 h 5967564"/>
              <a:gd name="connsiteX144" fmla="*/ 4622337 w 4962805"/>
              <a:gd name="connsiteY144" fmla="*/ 5291847 h 5967564"/>
              <a:gd name="connsiteX145" fmla="*/ 4661247 w 4962805"/>
              <a:gd name="connsiteY145" fmla="*/ 5204298 h 5967564"/>
              <a:gd name="connsiteX146" fmla="*/ 4700158 w 4962805"/>
              <a:gd name="connsiteY146" fmla="*/ 5126477 h 5967564"/>
              <a:gd name="connsiteX147" fmla="*/ 4709886 w 4962805"/>
              <a:gd name="connsiteY147" fmla="*/ 5087566 h 5967564"/>
              <a:gd name="connsiteX148" fmla="*/ 4739069 w 4962805"/>
              <a:gd name="connsiteY148" fmla="*/ 5058383 h 5967564"/>
              <a:gd name="connsiteX149" fmla="*/ 4748796 w 4962805"/>
              <a:gd name="connsiteY149" fmla="*/ 5019473 h 5967564"/>
              <a:gd name="connsiteX150" fmla="*/ 4768252 w 4962805"/>
              <a:gd name="connsiteY150" fmla="*/ 5000017 h 5967564"/>
              <a:gd name="connsiteX151" fmla="*/ 4777979 w 4962805"/>
              <a:gd name="connsiteY151" fmla="*/ 4961107 h 5967564"/>
              <a:gd name="connsiteX152" fmla="*/ 4797435 w 4962805"/>
              <a:gd name="connsiteY152" fmla="*/ 4941651 h 5967564"/>
              <a:gd name="connsiteX153" fmla="*/ 4836345 w 4962805"/>
              <a:gd name="connsiteY153" fmla="*/ 4883285 h 5967564"/>
              <a:gd name="connsiteX154" fmla="*/ 4855801 w 4962805"/>
              <a:gd name="connsiteY154" fmla="*/ 4854102 h 5967564"/>
              <a:gd name="connsiteX155" fmla="*/ 4865528 w 4962805"/>
              <a:gd name="connsiteY155" fmla="*/ 4795736 h 5967564"/>
              <a:gd name="connsiteX156" fmla="*/ 4884984 w 4962805"/>
              <a:gd name="connsiteY156" fmla="*/ 4756826 h 5967564"/>
              <a:gd name="connsiteX157" fmla="*/ 4904439 w 4962805"/>
              <a:gd name="connsiteY157" fmla="*/ 4708188 h 5967564"/>
              <a:gd name="connsiteX158" fmla="*/ 4914167 w 4962805"/>
              <a:gd name="connsiteY158" fmla="*/ 4640094 h 5967564"/>
              <a:gd name="connsiteX159" fmla="*/ 4933622 w 4962805"/>
              <a:gd name="connsiteY159" fmla="*/ 4601183 h 5967564"/>
              <a:gd name="connsiteX160" fmla="*/ 4953077 w 4962805"/>
              <a:gd name="connsiteY160" fmla="*/ 4494179 h 5967564"/>
              <a:gd name="connsiteX161" fmla="*/ 4943350 w 4962805"/>
              <a:gd name="connsiteY161" fmla="*/ 4153711 h 5967564"/>
              <a:gd name="connsiteX162" fmla="*/ 4933622 w 4962805"/>
              <a:gd name="connsiteY162" fmla="*/ 4105073 h 5967564"/>
              <a:gd name="connsiteX163" fmla="*/ 4914167 w 4962805"/>
              <a:gd name="connsiteY163" fmla="*/ 4036979 h 5967564"/>
              <a:gd name="connsiteX164" fmla="*/ 4875256 w 4962805"/>
              <a:gd name="connsiteY164" fmla="*/ 3939702 h 5967564"/>
              <a:gd name="connsiteX165" fmla="*/ 4884984 w 4962805"/>
              <a:gd name="connsiteY165" fmla="*/ 3365771 h 5967564"/>
              <a:gd name="connsiteX166" fmla="*/ 4923894 w 4962805"/>
              <a:gd name="connsiteY166" fmla="*/ 3219856 h 5967564"/>
              <a:gd name="connsiteX167" fmla="*/ 4933622 w 4962805"/>
              <a:gd name="connsiteY167" fmla="*/ 3132307 h 5967564"/>
              <a:gd name="connsiteX168" fmla="*/ 4953077 w 4962805"/>
              <a:gd name="connsiteY168" fmla="*/ 2976664 h 5967564"/>
              <a:gd name="connsiteX169" fmla="*/ 4962805 w 4962805"/>
              <a:gd name="connsiteY169" fmla="*/ 2879388 h 5967564"/>
              <a:gd name="connsiteX170" fmla="*/ 4953077 w 4962805"/>
              <a:gd name="connsiteY170" fmla="*/ 2256817 h 5967564"/>
              <a:gd name="connsiteX171" fmla="*/ 4943350 w 4962805"/>
              <a:gd name="connsiteY171" fmla="*/ 2178996 h 5967564"/>
              <a:gd name="connsiteX172" fmla="*/ 4923894 w 4962805"/>
              <a:gd name="connsiteY172" fmla="*/ 1391056 h 5967564"/>
              <a:gd name="connsiteX173" fmla="*/ 4904439 w 4962805"/>
              <a:gd name="connsiteY173" fmla="*/ 1264596 h 5967564"/>
              <a:gd name="connsiteX174" fmla="*/ 4875256 w 4962805"/>
              <a:gd name="connsiteY174" fmla="*/ 1089498 h 5967564"/>
              <a:gd name="connsiteX175" fmla="*/ 4855801 w 4962805"/>
              <a:gd name="connsiteY175" fmla="*/ 933856 h 5967564"/>
              <a:gd name="connsiteX176" fmla="*/ 4846073 w 4962805"/>
              <a:gd name="connsiteY176" fmla="*/ 807396 h 5967564"/>
              <a:gd name="connsiteX177" fmla="*/ 4826618 w 4962805"/>
              <a:gd name="connsiteY177" fmla="*/ 758758 h 5967564"/>
              <a:gd name="connsiteX178" fmla="*/ 4807162 w 4962805"/>
              <a:gd name="connsiteY178" fmla="*/ 690664 h 5967564"/>
              <a:gd name="connsiteX179" fmla="*/ 4797435 w 4962805"/>
              <a:gd name="connsiteY179" fmla="*/ 632298 h 5967564"/>
              <a:gd name="connsiteX180" fmla="*/ 4787707 w 4962805"/>
              <a:gd name="connsiteY180" fmla="*/ 593388 h 5967564"/>
              <a:gd name="connsiteX181" fmla="*/ 4768252 w 4962805"/>
              <a:gd name="connsiteY181" fmla="*/ 496111 h 5967564"/>
              <a:gd name="connsiteX182" fmla="*/ 4777979 w 4962805"/>
              <a:gd name="connsiteY182" fmla="*/ 350196 h 5967564"/>
              <a:gd name="connsiteX183" fmla="*/ 4758524 w 4962805"/>
              <a:gd name="connsiteY183" fmla="*/ 311285 h 5967564"/>
              <a:gd name="connsiteX184" fmla="*/ 4709886 w 4962805"/>
              <a:gd name="connsiteY184" fmla="*/ 262647 h 59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962805" h="5967564">
                <a:moveTo>
                  <a:pt x="4768252" y="311285"/>
                </a:moveTo>
                <a:cubicBezTo>
                  <a:pt x="4736991" y="264395"/>
                  <a:pt x="4744187" y="272652"/>
                  <a:pt x="4690430" y="214009"/>
                </a:cubicBezTo>
                <a:cubicBezTo>
                  <a:pt x="4641248" y="160356"/>
                  <a:pt x="4660544" y="171622"/>
                  <a:pt x="4612609" y="155643"/>
                </a:cubicBezTo>
                <a:cubicBezTo>
                  <a:pt x="4602881" y="145915"/>
                  <a:pt x="4594872" y="134091"/>
                  <a:pt x="4583426" y="126460"/>
                </a:cubicBezTo>
                <a:cubicBezTo>
                  <a:pt x="4575051" y="120876"/>
                  <a:pt x="4520525" y="108303"/>
                  <a:pt x="4515333" y="107005"/>
                </a:cubicBezTo>
                <a:cubicBezTo>
                  <a:pt x="4502363" y="100520"/>
                  <a:pt x="4489098" y="94592"/>
                  <a:pt x="4476422" y="87549"/>
                </a:cubicBezTo>
                <a:cubicBezTo>
                  <a:pt x="4459894" y="78367"/>
                  <a:pt x="4445162" y="65814"/>
                  <a:pt x="4427784" y="58366"/>
                </a:cubicBezTo>
                <a:cubicBezTo>
                  <a:pt x="4399510" y="46248"/>
                  <a:pt x="4369418" y="38911"/>
                  <a:pt x="4340235" y="29183"/>
                </a:cubicBezTo>
                <a:cubicBezTo>
                  <a:pt x="4320780" y="22698"/>
                  <a:pt x="4302353" y="10703"/>
                  <a:pt x="4281869" y="9728"/>
                </a:cubicBezTo>
                <a:lnTo>
                  <a:pt x="4077588" y="0"/>
                </a:lnTo>
                <a:lnTo>
                  <a:pt x="3153460" y="19456"/>
                </a:lnTo>
                <a:cubicBezTo>
                  <a:pt x="3120886" y="20387"/>
                  <a:pt x="3088138" y="22792"/>
                  <a:pt x="3056184" y="29183"/>
                </a:cubicBezTo>
                <a:cubicBezTo>
                  <a:pt x="3039061" y="32608"/>
                  <a:pt x="3024111" y="43117"/>
                  <a:pt x="3007545" y="48639"/>
                </a:cubicBezTo>
                <a:cubicBezTo>
                  <a:pt x="2994862" y="52867"/>
                  <a:pt x="2981605" y="55124"/>
                  <a:pt x="2968635" y="58366"/>
                </a:cubicBezTo>
                <a:cubicBezTo>
                  <a:pt x="2940789" y="72289"/>
                  <a:pt x="2929172" y="80391"/>
                  <a:pt x="2900541" y="87549"/>
                </a:cubicBezTo>
                <a:cubicBezTo>
                  <a:pt x="2884501" y="91559"/>
                  <a:pt x="2867739" y="92526"/>
                  <a:pt x="2851903" y="97277"/>
                </a:cubicBezTo>
                <a:cubicBezTo>
                  <a:pt x="2835178" y="102295"/>
                  <a:pt x="2819830" y="111210"/>
                  <a:pt x="2803264" y="116732"/>
                </a:cubicBezTo>
                <a:cubicBezTo>
                  <a:pt x="2763950" y="129837"/>
                  <a:pt x="2758126" y="124621"/>
                  <a:pt x="2715716" y="136188"/>
                </a:cubicBezTo>
                <a:cubicBezTo>
                  <a:pt x="2594597" y="169221"/>
                  <a:pt x="2719937" y="145212"/>
                  <a:pt x="2598984" y="165371"/>
                </a:cubicBezTo>
                <a:cubicBezTo>
                  <a:pt x="2509763" y="209980"/>
                  <a:pt x="2621549" y="159216"/>
                  <a:pt x="2491979" y="194553"/>
                </a:cubicBezTo>
                <a:cubicBezTo>
                  <a:pt x="2477989" y="198368"/>
                  <a:pt x="2466398" y="208297"/>
                  <a:pt x="2453069" y="214009"/>
                </a:cubicBezTo>
                <a:cubicBezTo>
                  <a:pt x="2443644" y="218048"/>
                  <a:pt x="2433614" y="220494"/>
                  <a:pt x="2423886" y="223736"/>
                </a:cubicBezTo>
                <a:cubicBezTo>
                  <a:pt x="2349681" y="297941"/>
                  <a:pt x="2435907" y="220415"/>
                  <a:pt x="2365520" y="262647"/>
                </a:cubicBezTo>
                <a:cubicBezTo>
                  <a:pt x="2357656" y="267366"/>
                  <a:pt x="2353928" y="277383"/>
                  <a:pt x="2346064" y="282102"/>
                </a:cubicBezTo>
                <a:cubicBezTo>
                  <a:pt x="2337272" y="287377"/>
                  <a:pt x="2326307" y="287791"/>
                  <a:pt x="2316882" y="291830"/>
                </a:cubicBezTo>
                <a:cubicBezTo>
                  <a:pt x="2303553" y="297542"/>
                  <a:pt x="2290647" y="304243"/>
                  <a:pt x="2277971" y="311285"/>
                </a:cubicBezTo>
                <a:cubicBezTo>
                  <a:pt x="2209051" y="349573"/>
                  <a:pt x="2253501" y="332412"/>
                  <a:pt x="2200150" y="350196"/>
                </a:cubicBezTo>
                <a:cubicBezTo>
                  <a:pt x="2183937" y="363166"/>
                  <a:pt x="2169118" y="378103"/>
                  <a:pt x="2151511" y="389107"/>
                </a:cubicBezTo>
                <a:cubicBezTo>
                  <a:pt x="2142816" y="394541"/>
                  <a:pt x="2130335" y="392429"/>
                  <a:pt x="2122328" y="398834"/>
                </a:cubicBezTo>
                <a:cubicBezTo>
                  <a:pt x="2113199" y="406137"/>
                  <a:pt x="2111140" y="419750"/>
                  <a:pt x="2102873" y="428017"/>
                </a:cubicBezTo>
                <a:cubicBezTo>
                  <a:pt x="2093364" y="437526"/>
                  <a:pt x="2049505" y="467452"/>
                  <a:pt x="2034779" y="476656"/>
                </a:cubicBezTo>
                <a:cubicBezTo>
                  <a:pt x="2018746" y="486677"/>
                  <a:pt x="2001065" y="494231"/>
                  <a:pt x="1986141" y="505839"/>
                </a:cubicBezTo>
                <a:cubicBezTo>
                  <a:pt x="1930760" y="548913"/>
                  <a:pt x="1962633" y="532102"/>
                  <a:pt x="1927775" y="573932"/>
                </a:cubicBezTo>
                <a:cubicBezTo>
                  <a:pt x="1918968" y="584500"/>
                  <a:pt x="1907399" y="592547"/>
                  <a:pt x="1898592" y="603115"/>
                </a:cubicBezTo>
                <a:cubicBezTo>
                  <a:pt x="1891108" y="612096"/>
                  <a:pt x="1887404" y="624031"/>
                  <a:pt x="1879137" y="632298"/>
                </a:cubicBezTo>
                <a:cubicBezTo>
                  <a:pt x="1870870" y="640565"/>
                  <a:pt x="1859083" y="644450"/>
                  <a:pt x="1849954" y="651753"/>
                </a:cubicBezTo>
                <a:cubicBezTo>
                  <a:pt x="1842792" y="657482"/>
                  <a:pt x="1836984" y="664724"/>
                  <a:pt x="1830499" y="671209"/>
                </a:cubicBezTo>
                <a:cubicBezTo>
                  <a:pt x="1827256" y="684179"/>
                  <a:pt x="1826750" y="698161"/>
                  <a:pt x="1820771" y="710119"/>
                </a:cubicBezTo>
                <a:cubicBezTo>
                  <a:pt x="1816669" y="718322"/>
                  <a:pt x="1804722" y="721060"/>
                  <a:pt x="1801316" y="729575"/>
                </a:cubicBezTo>
                <a:cubicBezTo>
                  <a:pt x="1791385" y="754401"/>
                  <a:pt x="1793818" y="783480"/>
                  <a:pt x="1781860" y="807396"/>
                </a:cubicBezTo>
                <a:cubicBezTo>
                  <a:pt x="1775375" y="820366"/>
                  <a:pt x="1767497" y="832729"/>
                  <a:pt x="1762405" y="846307"/>
                </a:cubicBezTo>
                <a:cubicBezTo>
                  <a:pt x="1740892" y="903676"/>
                  <a:pt x="1768689" y="869204"/>
                  <a:pt x="1733222" y="904673"/>
                </a:cubicBezTo>
                <a:cubicBezTo>
                  <a:pt x="1726737" y="943584"/>
                  <a:pt x="1726242" y="983982"/>
                  <a:pt x="1713767" y="1021405"/>
                </a:cubicBezTo>
                <a:cubicBezTo>
                  <a:pt x="1710524" y="1031133"/>
                  <a:pt x="1706856" y="1040729"/>
                  <a:pt x="1704039" y="1050588"/>
                </a:cubicBezTo>
                <a:cubicBezTo>
                  <a:pt x="1700366" y="1063443"/>
                  <a:pt x="1698539" y="1076815"/>
                  <a:pt x="1694311" y="1089498"/>
                </a:cubicBezTo>
                <a:cubicBezTo>
                  <a:pt x="1688789" y="1106063"/>
                  <a:pt x="1679300" y="1121249"/>
                  <a:pt x="1674856" y="1138136"/>
                </a:cubicBezTo>
                <a:cubicBezTo>
                  <a:pt x="1663041" y="1183034"/>
                  <a:pt x="1645673" y="1274324"/>
                  <a:pt x="1645673" y="1274324"/>
                </a:cubicBezTo>
                <a:cubicBezTo>
                  <a:pt x="1642430" y="1332690"/>
                  <a:pt x="1635945" y="1390966"/>
                  <a:pt x="1635945" y="1449422"/>
                </a:cubicBezTo>
                <a:cubicBezTo>
                  <a:pt x="1635945" y="1515059"/>
                  <a:pt x="1631471" y="1585075"/>
                  <a:pt x="1665128" y="1643975"/>
                </a:cubicBezTo>
                <a:cubicBezTo>
                  <a:pt x="1669678" y="1651938"/>
                  <a:pt x="1678099" y="1656945"/>
                  <a:pt x="1684584" y="1663430"/>
                </a:cubicBezTo>
                <a:cubicBezTo>
                  <a:pt x="1694312" y="1692613"/>
                  <a:pt x="1707735" y="1720815"/>
                  <a:pt x="1713767" y="1750979"/>
                </a:cubicBezTo>
                <a:cubicBezTo>
                  <a:pt x="1733541" y="1849857"/>
                  <a:pt x="1713281" y="1759009"/>
                  <a:pt x="1733222" y="1828800"/>
                </a:cubicBezTo>
                <a:cubicBezTo>
                  <a:pt x="1736895" y="1841655"/>
                  <a:pt x="1738256" y="1855193"/>
                  <a:pt x="1742950" y="1867711"/>
                </a:cubicBezTo>
                <a:cubicBezTo>
                  <a:pt x="1754438" y="1898345"/>
                  <a:pt x="1770718" y="1920488"/>
                  <a:pt x="1791588" y="1945532"/>
                </a:cubicBezTo>
                <a:cubicBezTo>
                  <a:pt x="1797459" y="1952578"/>
                  <a:pt x="1805956" y="1957357"/>
                  <a:pt x="1811043" y="1964988"/>
                </a:cubicBezTo>
                <a:cubicBezTo>
                  <a:pt x="1819087" y="1977054"/>
                  <a:pt x="1824014" y="1990928"/>
                  <a:pt x="1830499" y="2003898"/>
                </a:cubicBezTo>
                <a:cubicBezTo>
                  <a:pt x="1833741" y="2016868"/>
                  <a:pt x="1827199" y="2039803"/>
                  <a:pt x="1840226" y="2042809"/>
                </a:cubicBezTo>
                <a:cubicBezTo>
                  <a:pt x="1896489" y="2055793"/>
                  <a:pt x="1938480" y="2039241"/>
                  <a:pt x="1986141" y="2023353"/>
                </a:cubicBezTo>
                <a:cubicBezTo>
                  <a:pt x="2012081" y="2036323"/>
                  <a:pt x="2037191" y="2051109"/>
                  <a:pt x="2063962" y="2062264"/>
                </a:cubicBezTo>
                <a:cubicBezTo>
                  <a:pt x="2076303" y="2067406"/>
                  <a:pt x="2090915" y="2066013"/>
                  <a:pt x="2102873" y="2071992"/>
                </a:cubicBezTo>
                <a:cubicBezTo>
                  <a:pt x="2117374" y="2079243"/>
                  <a:pt x="2128814" y="2091447"/>
                  <a:pt x="2141784" y="2101175"/>
                </a:cubicBezTo>
                <a:cubicBezTo>
                  <a:pt x="2148269" y="2110903"/>
                  <a:pt x="2152110" y="2123055"/>
                  <a:pt x="2161239" y="2130358"/>
                </a:cubicBezTo>
                <a:cubicBezTo>
                  <a:pt x="2167580" y="2135431"/>
                  <a:pt x="2226794" y="2149178"/>
                  <a:pt x="2229333" y="2149813"/>
                </a:cubicBezTo>
                <a:cubicBezTo>
                  <a:pt x="2275874" y="2219626"/>
                  <a:pt x="2251709" y="2191645"/>
                  <a:pt x="2297426" y="2237362"/>
                </a:cubicBezTo>
                <a:cubicBezTo>
                  <a:pt x="2293626" y="2256361"/>
                  <a:pt x="2280587" y="2332021"/>
                  <a:pt x="2268243" y="2344366"/>
                </a:cubicBezTo>
                <a:lnTo>
                  <a:pt x="2248788" y="2363822"/>
                </a:lnTo>
                <a:cubicBezTo>
                  <a:pt x="2240462" y="2376279"/>
                  <a:pt x="2268549" y="2396408"/>
                  <a:pt x="2218289" y="2419106"/>
                </a:cubicBezTo>
                <a:cubicBezTo>
                  <a:pt x="2140843" y="2427404"/>
                  <a:pt x="2025051" y="2496766"/>
                  <a:pt x="1947230" y="2500009"/>
                </a:cubicBezTo>
                <a:cubicBezTo>
                  <a:pt x="1844174" y="2510358"/>
                  <a:pt x="1591923" y="2516403"/>
                  <a:pt x="1498209" y="2491114"/>
                </a:cubicBezTo>
                <a:cubicBezTo>
                  <a:pt x="1411371" y="2501633"/>
                  <a:pt x="1460734" y="2537290"/>
                  <a:pt x="1426201" y="2563122"/>
                </a:cubicBezTo>
                <a:cubicBezTo>
                  <a:pt x="1326736" y="2629434"/>
                  <a:pt x="1535518" y="2556883"/>
                  <a:pt x="1392754" y="2636196"/>
                </a:cubicBezTo>
                <a:cubicBezTo>
                  <a:pt x="1378581" y="2644070"/>
                  <a:pt x="1366813" y="2655651"/>
                  <a:pt x="1353843" y="2665379"/>
                </a:cubicBezTo>
                <a:cubicBezTo>
                  <a:pt x="1350601" y="2675107"/>
                  <a:pt x="1350268" y="2686359"/>
                  <a:pt x="1344116" y="2694562"/>
                </a:cubicBezTo>
                <a:cubicBezTo>
                  <a:pt x="1330359" y="2712905"/>
                  <a:pt x="1295477" y="2743200"/>
                  <a:pt x="1295477" y="2743200"/>
                </a:cubicBezTo>
                <a:cubicBezTo>
                  <a:pt x="1274612" y="2805799"/>
                  <a:pt x="1302107" y="2737810"/>
                  <a:pt x="1256567" y="2801566"/>
                </a:cubicBezTo>
                <a:cubicBezTo>
                  <a:pt x="1248138" y="2813366"/>
                  <a:pt x="1245540" y="2828677"/>
                  <a:pt x="1237111" y="2840477"/>
                </a:cubicBezTo>
                <a:cubicBezTo>
                  <a:pt x="1229115" y="2851671"/>
                  <a:pt x="1216639" y="2859013"/>
                  <a:pt x="1207928" y="2869660"/>
                </a:cubicBezTo>
                <a:cubicBezTo>
                  <a:pt x="1201680" y="2877296"/>
                  <a:pt x="1146876" y="2958999"/>
                  <a:pt x="1120379" y="2976664"/>
                </a:cubicBezTo>
                <a:cubicBezTo>
                  <a:pt x="1111847" y="2982352"/>
                  <a:pt x="1100924" y="2983149"/>
                  <a:pt x="1091196" y="2986392"/>
                </a:cubicBezTo>
                <a:cubicBezTo>
                  <a:pt x="1071741" y="3005847"/>
                  <a:pt x="1055723" y="3029496"/>
                  <a:pt x="1032830" y="3044758"/>
                </a:cubicBezTo>
                <a:cubicBezTo>
                  <a:pt x="1009731" y="3060157"/>
                  <a:pt x="985856" y="3075294"/>
                  <a:pt x="964737" y="3093396"/>
                </a:cubicBezTo>
                <a:cubicBezTo>
                  <a:pt x="954292" y="3102349"/>
                  <a:pt x="946560" y="3114325"/>
                  <a:pt x="935554" y="3122579"/>
                </a:cubicBezTo>
                <a:cubicBezTo>
                  <a:pt x="920428" y="3133923"/>
                  <a:pt x="902042" y="3140418"/>
                  <a:pt x="886916" y="3151762"/>
                </a:cubicBezTo>
                <a:cubicBezTo>
                  <a:pt x="849025" y="3180180"/>
                  <a:pt x="865739" y="3177174"/>
                  <a:pt x="838277" y="3210128"/>
                </a:cubicBezTo>
                <a:cubicBezTo>
                  <a:pt x="829470" y="3220696"/>
                  <a:pt x="817348" y="3228305"/>
                  <a:pt x="809094" y="3239311"/>
                </a:cubicBezTo>
                <a:cubicBezTo>
                  <a:pt x="743783" y="3326391"/>
                  <a:pt x="815082" y="3251780"/>
                  <a:pt x="750728" y="3326860"/>
                </a:cubicBezTo>
                <a:cubicBezTo>
                  <a:pt x="724910" y="3356981"/>
                  <a:pt x="719291" y="3350825"/>
                  <a:pt x="702090" y="3385226"/>
                </a:cubicBezTo>
                <a:cubicBezTo>
                  <a:pt x="697504" y="3394397"/>
                  <a:pt x="697449" y="3405506"/>
                  <a:pt x="692362" y="3414409"/>
                </a:cubicBezTo>
                <a:cubicBezTo>
                  <a:pt x="671386" y="3451116"/>
                  <a:pt x="624269" y="3521413"/>
                  <a:pt x="624269" y="3521413"/>
                </a:cubicBezTo>
                <a:cubicBezTo>
                  <a:pt x="591220" y="3653605"/>
                  <a:pt x="639871" y="3477547"/>
                  <a:pt x="595086" y="3589507"/>
                </a:cubicBezTo>
                <a:cubicBezTo>
                  <a:pt x="586319" y="3611425"/>
                  <a:pt x="585613" y="3636209"/>
                  <a:pt x="575630" y="3657600"/>
                </a:cubicBezTo>
                <a:cubicBezTo>
                  <a:pt x="562694" y="3685320"/>
                  <a:pt x="526992" y="3735422"/>
                  <a:pt x="526992" y="3735422"/>
                </a:cubicBezTo>
                <a:cubicBezTo>
                  <a:pt x="523749" y="3748392"/>
                  <a:pt x="520782" y="3761434"/>
                  <a:pt x="517264" y="3774332"/>
                </a:cubicBezTo>
                <a:cubicBezTo>
                  <a:pt x="511053" y="3797106"/>
                  <a:pt x="503117" y="3819424"/>
                  <a:pt x="497809" y="3842426"/>
                </a:cubicBezTo>
                <a:cubicBezTo>
                  <a:pt x="479307" y="3922603"/>
                  <a:pt x="503085" y="3878288"/>
                  <a:pt x="468626" y="3929975"/>
                </a:cubicBezTo>
                <a:cubicBezTo>
                  <a:pt x="448468" y="4050932"/>
                  <a:pt x="472477" y="3925583"/>
                  <a:pt x="439443" y="4046707"/>
                </a:cubicBezTo>
                <a:cubicBezTo>
                  <a:pt x="411259" y="4150047"/>
                  <a:pt x="451733" y="4040305"/>
                  <a:pt x="410260" y="4143983"/>
                </a:cubicBezTo>
                <a:cubicBezTo>
                  <a:pt x="413503" y="4179651"/>
                  <a:pt x="415546" y="4215449"/>
                  <a:pt x="419988" y="4250988"/>
                </a:cubicBezTo>
                <a:cubicBezTo>
                  <a:pt x="422039" y="4267394"/>
                  <a:pt x="426998" y="4283317"/>
                  <a:pt x="429716" y="4299626"/>
                </a:cubicBezTo>
                <a:cubicBezTo>
                  <a:pt x="439203" y="4356549"/>
                  <a:pt x="456345" y="4505000"/>
                  <a:pt x="458899" y="4533090"/>
                </a:cubicBezTo>
                <a:cubicBezTo>
                  <a:pt x="463605" y="4584858"/>
                  <a:pt x="463184" y="4637036"/>
                  <a:pt x="468626" y="4688732"/>
                </a:cubicBezTo>
                <a:cubicBezTo>
                  <a:pt x="469699" y="4698930"/>
                  <a:pt x="476343" y="4707860"/>
                  <a:pt x="478354" y="4717915"/>
                </a:cubicBezTo>
                <a:cubicBezTo>
                  <a:pt x="478880" y="4737721"/>
                  <a:pt x="116098" y="4926477"/>
                  <a:pt x="58049" y="5083402"/>
                </a:cubicBezTo>
                <a:cubicBezTo>
                  <a:pt x="0" y="5240327"/>
                  <a:pt x="115991" y="5627391"/>
                  <a:pt x="130057" y="5659466"/>
                </a:cubicBezTo>
                <a:cubicBezTo>
                  <a:pt x="214067" y="5791481"/>
                  <a:pt x="479737" y="5967564"/>
                  <a:pt x="562106" y="5875490"/>
                </a:cubicBezTo>
                <a:cubicBezTo>
                  <a:pt x="574075" y="5911397"/>
                  <a:pt x="822572" y="5910742"/>
                  <a:pt x="850138" y="5947497"/>
                </a:cubicBezTo>
                <a:cubicBezTo>
                  <a:pt x="889681" y="5850223"/>
                  <a:pt x="802965" y="5396258"/>
                  <a:pt x="799367" y="5291847"/>
                </a:cubicBezTo>
                <a:cubicBezTo>
                  <a:pt x="809935" y="5300654"/>
                  <a:pt x="817982" y="5312223"/>
                  <a:pt x="828550" y="5321030"/>
                </a:cubicBezTo>
                <a:cubicBezTo>
                  <a:pt x="837531" y="5328514"/>
                  <a:pt x="848752" y="5333001"/>
                  <a:pt x="857733" y="5340485"/>
                </a:cubicBezTo>
                <a:cubicBezTo>
                  <a:pt x="868301" y="5349292"/>
                  <a:pt x="875470" y="5362037"/>
                  <a:pt x="886916" y="5369668"/>
                </a:cubicBezTo>
                <a:cubicBezTo>
                  <a:pt x="895448" y="5375356"/>
                  <a:pt x="906928" y="5374810"/>
                  <a:pt x="916099" y="5379396"/>
                </a:cubicBezTo>
                <a:cubicBezTo>
                  <a:pt x="926556" y="5384624"/>
                  <a:pt x="935769" y="5392056"/>
                  <a:pt x="945282" y="5398851"/>
                </a:cubicBezTo>
                <a:cubicBezTo>
                  <a:pt x="958475" y="5408274"/>
                  <a:pt x="969227" y="5421798"/>
                  <a:pt x="984192" y="5428034"/>
                </a:cubicBezTo>
                <a:cubicBezTo>
                  <a:pt x="1008874" y="5438318"/>
                  <a:pt x="1036646" y="5439034"/>
                  <a:pt x="1062013" y="5447490"/>
                </a:cubicBezTo>
                <a:cubicBezTo>
                  <a:pt x="1075770" y="5452076"/>
                  <a:pt x="1087595" y="5461233"/>
                  <a:pt x="1100924" y="5466945"/>
                </a:cubicBezTo>
                <a:cubicBezTo>
                  <a:pt x="1139965" y="5483677"/>
                  <a:pt x="1206760" y="5490610"/>
                  <a:pt x="1237111" y="5496128"/>
                </a:cubicBezTo>
                <a:cubicBezTo>
                  <a:pt x="1296251" y="5535554"/>
                  <a:pt x="1233416" y="5498390"/>
                  <a:pt x="1305205" y="5525311"/>
                </a:cubicBezTo>
                <a:cubicBezTo>
                  <a:pt x="1397261" y="5559832"/>
                  <a:pt x="1286164" y="5533175"/>
                  <a:pt x="1392754" y="5554494"/>
                </a:cubicBezTo>
                <a:cubicBezTo>
                  <a:pt x="1405724" y="5560979"/>
                  <a:pt x="1418279" y="5568372"/>
                  <a:pt x="1431664" y="5573949"/>
                </a:cubicBezTo>
                <a:cubicBezTo>
                  <a:pt x="1457238" y="5584605"/>
                  <a:pt x="1483203" y="5594371"/>
                  <a:pt x="1509486" y="5603132"/>
                </a:cubicBezTo>
                <a:cubicBezTo>
                  <a:pt x="1544199" y="5614703"/>
                  <a:pt x="1580863" y="5623409"/>
                  <a:pt x="1616490" y="5632315"/>
                </a:cubicBezTo>
                <a:cubicBezTo>
                  <a:pt x="1629460" y="5645285"/>
                  <a:pt x="1638281" y="5664641"/>
                  <a:pt x="1655401" y="5671226"/>
                </a:cubicBezTo>
                <a:cubicBezTo>
                  <a:pt x="1682806" y="5681766"/>
                  <a:pt x="1714090" y="5675542"/>
                  <a:pt x="1742950" y="5680953"/>
                </a:cubicBezTo>
                <a:cubicBezTo>
                  <a:pt x="1766152" y="5685303"/>
                  <a:pt x="1788269" y="5694198"/>
                  <a:pt x="1811043" y="5700409"/>
                </a:cubicBezTo>
                <a:cubicBezTo>
                  <a:pt x="1906312" y="5726392"/>
                  <a:pt x="1887815" y="5710572"/>
                  <a:pt x="2054235" y="5729592"/>
                </a:cubicBezTo>
                <a:cubicBezTo>
                  <a:pt x="2099795" y="5734799"/>
                  <a:pt x="2145141" y="5741802"/>
                  <a:pt x="2190422" y="5749047"/>
                </a:cubicBezTo>
                <a:cubicBezTo>
                  <a:pt x="2226219" y="5754775"/>
                  <a:pt x="2261353" y="5764895"/>
                  <a:pt x="2297426" y="5768502"/>
                </a:cubicBezTo>
                <a:cubicBezTo>
                  <a:pt x="2358814" y="5774641"/>
                  <a:pt x="2420643" y="5774987"/>
                  <a:pt x="2482252" y="5778230"/>
                </a:cubicBezTo>
                <a:cubicBezTo>
                  <a:pt x="2578134" y="5802202"/>
                  <a:pt x="2507875" y="5786482"/>
                  <a:pt x="2696260" y="5807413"/>
                </a:cubicBezTo>
                <a:lnTo>
                  <a:pt x="2696260" y="5807413"/>
                </a:lnTo>
                <a:lnTo>
                  <a:pt x="2744899" y="5817141"/>
                </a:lnTo>
                <a:lnTo>
                  <a:pt x="3717664" y="5797685"/>
                </a:lnTo>
                <a:cubicBezTo>
                  <a:pt x="3805706" y="5795193"/>
                  <a:pt x="3747087" y="5789707"/>
                  <a:pt x="3814941" y="5768502"/>
                </a:cubicBezTo>
                <a:cubicBezTo>
                  <a:pt x="3853223" y="5756539"/>
                  <a:pt x="3895799" y="5757256"/>
                  <a:pt x="3931673" y="5739319"/>
                </a:cubicBezTo>
                <a:cubicBezTo>
                  <a:pt x="3988226" y="5711043"/>
                  <a:pt x="3956280" y="5722248"/>
                  <a:pt x="4028950" y="5710136"/>
                </a:cubicBezTo>
                <a:cubicBezTo>
                  <a:pt x="4045163" y="5703651"/>
                  <a:pt x="4060798" y="5695478"/>
                  <a:pt x="4077588" y="5690681"/>
                </a:cubicBezTo>
                <a:cubicBezTo>
                  <a:pt x="4093943" y="5686008"/>
                  <a:pt x="4173810" y="5670569"/>
                  <a:pt x="4204047" y="5661498"/>
                </a:cubicBezTo>
                <a:cubicBezTo>
                  <a:pt x="4379067" y="5608992"/>
                  <a:pt x="4171311" y="5671343"/>
                  <a:pt x="4301324" y="5622588"/>
                </a:cubicBezTo>
                <a:cubicBezTo>
                  <a:pt x="4313842" y="5617894"/>
                  <a:pt x="4327265" y="5616103"/>
                  <a:pt x="4340235" y="5612860"/>
                </a:cubicBezTo>
                <a:cubicBezTo>
                  <a:pt x="4357494" y="5561080"/>
                  <a:pt x="4337058" y="5602483"/>
                  <a:pt x="4379145" y="5564222"/>
                </a:cubicBezTo>
                <a:cubicBezTo>
                  <a:pt x="4497517" y="5456611"/>
                  <a:pt x="4416154" y="5513608"/>
                  <a:pt x="4486150" y="5466945"/>
                </a:cubicBezTo>
                <a:cubicBezTo>
                  <a:pt x="4547477" y="5364734"/>
                  <a:pt x="4483725" y="5462073"/>
                  <a:pt x="4544516" y="5389124"/>
                </a:cubicBezTo>
                <a:cubicBezTo>
                  <a:pt x="4552000" y="5380143"/>
                  <a:pt x="4557176" y="5369455"/>
                  <a:pt x="4563971" y="5359941"/>
                </a:cubicBezTo>
                <a:cubicBezTo>
                  <a:pt x="4573394" y="5346748"/>
                  <a:pt x="4582603" y="5333340"/>
                  <a:pt x="4593154" y="5321030"/>
                </a:cubicBezTo>
                <a:cubicBezTo>
                  <a:pt x="4602107" y="5310585"/>
                  <a:pt x="4612609" y="5301575"/>
                  <a:pt x="4622337" y="5291847"/>
                </a:cubicBezTo>
                <a:cubicBezTo>
                  <a:pt x="4639866" y="5204196"/>
                  <a:pt x="4617611" y="5279103"/>
                  <a:pt x="4661247" y="5204298"/>
                </a:cubicBezTo>
                <a:cubicBezTo>
                  <a:pt x="4675860" y="5179247"/>
                  <a:pt x="4693124" y="5154613"/>
                  <a:pt x="4700158" y="5126477"/>
                </a:cubicBezTo>
                <a:cubicBezTo>
                  <a:pt x="4703401" y="5113507"/>
                  <a:pt x="4703253" y="5099174"/>
                  <a:pt x="4709886" y="5087566"/>
                </a:cubicBezTo>
                <a:cubicBezTo>
                  <a:pt x="4716711" y="5075622"/>
                  <a:pt x="4729341" y="5068111"/>
                  <a:pt x="4739069" y="5058383"/>
                </a:cubicBezTo>
                <a:cubicBezTo>
                  <a:pt x="4742311" y="5045413"/>
                  <a:pt x="4742817" y="5031431"/>
                  <a:pt x="4748796" y="5019473"/>
                </a:cubicBezTo>
                <a:cubicBezTo>
                  <a:pt x="4752898" y="5011270"/>
                  <a:pt x="4764150" y="5008220"/>
                  <a:pt x="4768252" y="5000017"/>
                </a:cubicBezTo>
                <a:cubicBezTo>
                  <a:pt x="4774231" y="4988059"/>
                  <a:pt x="4772000" y="4973065"/>
                  <a:pt x="4777979" y="4961107"/>
                </a:cubicBezTo>
                <a:cubicBezTo>
                  <a:pt x="4782081" y="4952904"/>
                  <a:pt x="4791932" y="4948988"/>
                  <a:pt x="4797435" y="4941651"/>
                </a:cubicBezTo>
                <a:cubicBezTo>
                  <a:pt x="4811464" y="4922945"/>
                  <a:pt x="4823375" y="4902740"/>
                  <a:pt x="4836345" y="4883285"/>
                </a:cubicBezTo>
                <a:lnTo>
                  <a:pt x="4855801" y="4854102"/>
                </a:lnTo>
                <a:cubicBezTo>
                  <a:pt x="4859043" y="4834647"/>
                  <a:pt x="4859860" y="4814628"/>
                  <a:pt x="4865528" y="4795736"/>
                </a:cubicBezTo>
                <a:cubicBezTo>
                  <a:pt x="4869695" y="4781847"/>
                  <a:pt x="4879094" y="4770077"/>
                  <a:pt x="4884984" y="4756826"/>
                </a:cubicBezTo>
                <a:cubicBezTo>
                  <a:pt x="4892076" y="4740869"/>
                  <a:pt x="4897954" y="4724401"/>
                  <a:pt x="4904439" y="4708188"/>
                </a:cubicBezTo>
                <a:cubicBezTo>
                  <a:pt x="4907682" y="4685490"/>
                  <a:pt x="4908134" y="4662215"/>
                  <a:pt x="4914167" y="4640094"/>
                </a:cubicBezTo>
                <a:cubicBezTo>
                  <a:pt x="4917982" y="4626104"/>
                  <a:pt x="4929886" y="4615195"/>
                  <a:pt x="4933622" y="4601183"/>
                </a:cubicBezTo>
                <a:cubicBezTo>
                  <a:pt x="4942963" y="4566154"/>
                  <a:pt x="4946592" y="4529847"/>
                  <a:pt x="4953077" y="4494179"/>
                </a:cubicBezTo>
                <a:cubicBezTo>
                  <a:pt x="4949835" y="4380690"/>
                  <a:pt x="4949020" y="4267105"/>
                  <a:pt x="4943350" y="4153711"/>
                </a:cubicBezTo>
                <a:cubicBezTo>
                  <a:pt x="4942524" y="4137198"/>
                  <a:pt x="4937209" y="4121213"/>
                  <a:pt x="4933622" y="4105073"/>
                </a:cubicBezTo>
                <a:cubicBezTo>
                  <a:pt x="4921446" y="4050283"/>
                  <a:pt x="4928092" y="4083395"/>
                  <a:pt x="4914167" y="4036979"/>
                </a:cubicBezTo>
                <a:cubicBezTo>
                  <a:pt x="4889440" y="3954555"/>
                  <a:pt x="4908825" y="3990057"/>
                  <a:pt x="4875256" y="3939702"/>
                </a:cubicBezTo>
                <a:cubicBezTo>
                  <a:pt x="4857153" y="3686266"/>
                  <a:pt x="4856988" y="3757714"/>
                  <a:pt x="4884984" y="3365771"/>
                </a:cubicBezTo>
                <a:cubicBezTo>
                  <a:pt x="4891415" y="3275734"/>
                  <a:pt x="4894473" y="3278698"/>
                  <a:pt x="4923894" y="3219856"/>
                </a:cubicBezTo>
                <a:cubicBezTo>
                  <a:pt x="4927137" y="3190673"/>
                  <a:pt x="4930124" y="3161460"/>
                  <a:pt x="4933622" y="3132307"/>
                </a:cubicBezTo>
                <a:cubicBezTo>
                  <a:pt x="4939851" y="3080395"/>
                  <a:pt x="4947084" y="3028604"/>
                  <a:pt x="4953077" y="2976664"/>
                </a:cubicBezTo>
                <a:cubicBezTo>
                  <a:pt x="4956812" y="2944292"/>
                  <a:pt x="4959562" y="2911813"/>
                  <a:pt x="4962805" y="2879388"/>
                </a:cubicBezTo>
                <a:cubicBezTo>
                  <a:pt x="4959562" y="2671864"/>
                  <a:pt x="4958840" y="2464286"/>
                  <a:pt x="4953077" y="2256817"/>
                </a:cubicBezTo>
                <a:cubicBezTo>
                  <a:pt x="4952351" y="2230685"/>
                  <a:pt x="4944231" y="2205123"/>
                  <a:pt x="4943350" y="2178996"/>
                </a:cubicBezTo>
                <a:cubicBezTo>
                  <a:pt x="4934499" y="1916418"/>
                  <a:pt x="4932845" y="1653630"/>
                  <a:pt x="4923894" y="1391056"/>
                </a:cubicBezTo>
                <a:cubicBezTo>
                  <a:pt x="4923191" y="1370435"/>
                  <a:pt x="4907774" y="1287944"/>
                  <a:pt x="4904439" y="1264596"/>
                </a:cubicBezTo>
                <a:cubicBezTo>
                  <a:pt x="4881027" y="1100712"/>
                  <a:pt x="4901045" y="1166863"/>
                  <a:pt x="4875256" y="1089498"/>
                </a:cubicBezTo>
                <a:cubicBezTo>
                  <a:pt x="4868771" y="1037617"/>
                  <a:pt x="4861181" y="985863"/>
                  <a:pt x="4855801" y="933856"/>
                </a:cubicBezTo>
                <a:cubicBezTo>
                  <a:pt x="4851451" y="891803"/>
                  <a:pt x="4853023" y="849099"/>
                  <a:pt x="4846073" y="807396"/>
                </a:cubicBezTo>
                <a:cubicBezTo>
                  <a:pt x="4843202" y="790172"/>
                  <a:pt x="4832140" y="775323"/>
                  <a:pt x="4826618" y="758758"/>
                </a:cubicBezTo>
                <a:cubicBezTo>
                  <a:pt x="4819153" y="736363"/>
                  <a:pt x="4812470" y="713666"/>
                  <a:pt x="4807162" y="690664"/>
                </a:cubicBezTo>
                <a:cubicBezTo>
                  <a:pt x="4802727" y="671445"/>
                  <a:pt x="4801303" y="651639"/>
                  <a:pt x="4797435" y="632298"/>
                </a:cubicBezTo>
                <a:cubicBezTo>
                  <a:pt x="4794813" y="619188"/>
                  <a:pt x="4790508" y="606460"/>
                  <a:pt x="4787707" y="593388"/>
                </a:cubicBezTo>
                <a:cubicBezTo>
                  <a:pt x="4780778" y="561054"/>
                  <a:pt x="4774737" y="528537"/>
                  <a:pt x="4768252" y="496111"/>
                </a:cubicBezTo>
                <a:cubicBezTo>
                  <a:pt x="4771494" y="447473"/>
                  <a:pt x="4780541" y="398875"/>
                  <a:pt x="4777979" y="350196"/>
                </a:cubicBezTo>
                <a:cubicBezTo>
                  <a:pt x="4777217" y="335715"/>
                  <a:pt x="4767427" y="322732"/>
                  <a:pt x="4758524" y="311285"/>
                </a:cubicBezTo>
                <a:cubicBezTo>
                  <a:pt x="4744448" y="293187"/>
                  <a:pt x="4709886" y="262647"/>
                  <a:pt x="4709886" y="26264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entagono 4">
            <a:hlinkClick r:id="rId5" action="ppaction://hlinksldjump"/>
          </p:cNvPr>
          <p:cNvSpPr>
            <a:spLocks noChangeAspect="1"/>
          </p:cNvSpPr>
          <p:nvPr/>
        </p:nvSpPr>
        <p:spPr>
          <a:xfrm rot="16200000">
            <a:off x="2447764" y="4329100"/>
            <a:ext cx="90010" cy="162018"/>
          </a:xfrm>
          <a:prstGeom prst="homePlate">
            <a:avLst/>
          </a:prstGeom>
          <a:solidFill>
            <a:srgbClr val="0070C0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2627784" y="4140000"/>
            <a:ext cx="850125" cy="338280"/>
          </a:xfrm>
          <a:custGeom>
            <a:avLst/>
            <a:gdLst>
              <a:gd name="connsiteX0" fmla="*/ 2868827 w 3684373"/>
              <a:gd name="connsiteY0" fmla="*/ 407773 h 1783492"/>
              <a:gd name="connsiteX1" fmla="*/ 1806146 w 3684373"/>
              <a:gd name="connsiteY1" fmla="*/ 24713 h 1783492"/>
              <a:gd name="connsiteX2" fmla="*/ 212124 w 3684373"/>
              <a:gd name="connsiteY2" fmla="*/ 543697 h 1783492"/>
              <a:gd name="connsiteX3" fmla="*/ 533400 w 3684373"/>
              <a:gd name="connsiteY3" fmla="*/ 1495167 h 1783492"/>
              <a:gd name="connsiteX4" fmla="*/ 2596978 w 3684373"/>
              <a:gd name="connsiteY4" fmla="*/ 1680519 h 1783492"/>
              <a:gd name="connsiteX5" fmla="*/ 3659659 w 3684373"/>
              <a:gd name="connsiteY5" fmla="*/ 877329 h 1783492"/>
              <a:gd name="connsiteX6" fmla="*/ 2745259 w 3684373"/>
              <a:gd name="connsiteY6" fmla="*/ 111211 h 1783492"/>
              <a:gd name="connsiteX7" fmla="*/ 1398373 w 3684373"/>
              <a:gd name="connsiteY7" fmla="*/ 210065 h 1783492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262449 w 3548449"/>
              <a:gd name="connsiteY8" fmla="*/ 224482 h 1797909"/>
              <a:gd name="connsiteX0" fmla="*/ 2732903 w 3548449"/>
              <a:gd name="connsiteY0" fmla="*/ 422190 h 1797909"/>
              <a:gd name="connsiteX1" fmla="*/ 1670222 w 3548449"/>
              <a:gd name="connsiteY1" fmla="*/ 39130 h 1797909"/>
              <a:gd name="connsiteX2" fmla="*/ 694098 w 3548449"/>
              <a:gd name="connsiteY2" fmla="*/ 116938 h 1797909"/>
              <a:gd name="connsiteX3" fmla="*/ 76200 w 3548449"/>
              <a:gd name="connsiteY3" fmla="*/ 558114 h 1797909"/>
              <a:gd name="connsiteX4" fmla="*/ 397476 w 3548449"/>
              <a:gd name="connsiteY4" fmla="*/ 1509584 h 1797909"/>
              <a:gd name="connsiteX5" fmla="*/ 2461054 w 3548449"/>
              <a:gd name="connsiteY5" fmla="*/ 1694936 h 1797909"/>
              <a:gd name="connsiteX6" fmla="*/ 3523735 w 3548449"/>
              <a:gd name="connsiteY6" fmla="*/ 891746 h 1797909"/>
              <a:gd name="connsiteX7" fmla="*/ 2609335 w 3548449"/>
              <a:gd name="connsiteY7" fmla="*/ 125628 h 1797909"/>
              <a:gd name="connsiteX8" fmla="*/ 1414178 w 3548449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414178 w 3565280"/>
              <a:gd name="connsiteY8" fmla="*/ 188947 h 1797909"/>
              <a:gd name="connsiteX0" fmla="*/ 2732903 w 3565280"/>
              <a:gd name="connsiteY0" fmla="*/ 422190 h 1797909"/>
              <a:gd name="connsiteX1" fmla="*/ 1670222 w 3565280"/>
              <a:gd name="connsiteY1" fmla="*/ 39130 h 1797909"/>
              <a:gd name="connsiteX2" fmla="*/ 694098 w 3565280"/>
              <a:gd name="connsiteY2" fmla="*/ 116938 h 1797909"/>
              <a:gd name="connsiteX3" fmla="*/ 76200 w 3565280"/>
              <a:gd name="connsiteY3" fmla="*/ 558114 h 1797909"/>
              <a:gd name="connsiteX4" fmla="*/ 397476 w 3565280"/>
              <a:gd name="connsiteY4" fmla="*/ 1509584 h 1797909"/>
              <a:gd name="connsiteX5" fmla="*/ 2461054 w 3565280"/>
              <a:gd name="connsiteY5" fmla="*/ 1694936 h 1797909"/>
              <a:gd name="connsiteX6" fmla="*/ 3523735 w 3565280"/>
              <a:gd name="connsiteY6" fmla="*/ 891746 h 1797909"/>
              <a:gd name="connsiteX7" fmla="*/ 2710322 w 3565280"/>
              <a:gd name="connsiteY7" fmla="*/ 260955 h 1797909"/>
              <a:gd name="connsiteX8" fmla="*/ 1270161 w 3565280"/>
              <a:gd name="connsiteY8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732903 w 3565280"/>
              <a:gd name="connsiteY0" fmla="*/ 422190 h 1797909"/>
              <a:gd name="connsiteX1" fmla="*/ 2494297 w 3565280"/>
              <a:gd name="connsiteY1" fmla="*/ 404971 h 1797909"/>
              <a:gd name="connsiteX2" fmla="*/ 2206265 w 3565280"/>
              <a:gd name="connsiteY2" fmla="*/ 188947 h 1797909"/>
              <a:gd name="connsiteX3" fmla="*/ 1670222 w 3565280"/>
              <a:gd name="connsiteY3" fmla="*/ 39130 h 1797909"/>
              <a:gd name="connsiteX4" fmla="*/ 694098 w 3565280"/>
              <a:gd name="connsiteY4" fmla="*/ 116938 h 1797909"/>
              <a:gd name="connsiteX5" fmla="*/ 76200 w 3565280"/>
              <a:gd name="connsiteY5" fmla="*/ 558114 h 1797909"/>
              <a:gd name="connsiteX6" fmla="*/ 397476 w 3565280"/>
              <a:gd name="connsiteY6" fmla="*/ 1509584 h 1797909"/>
              <a:gd name="connsiteX7" fmla="*/ 2461054 w 3565280"/>
              <a:gd name="connsiteY7" fmla="*/ 1694936 h 1797909"/>
              <a:gd name="connsiteX8" fmla="*/ 3523735 w 3565280"/>
              <a:gd name="connsiteY8" fmla="*/ 891746 h 1797909"/>
              <a:gd name="connsiteX9" fmla="*/ 2710322 w 3565280"/>
              <a:gd name="connsiteY9" fmla="*/ 260955 h 1797909"/>
              <a:gd name="connsiteX10" fmla="*/ 1270161 w 3565280"/>
              <a:gd name="connsiteY10" fmla="*/ 116939 h 1797909"/>
              <a:gd name="connsiteX0" fmla="*/ 2494297 w 3565280"/>
              <a:gd name="connsiteY0" fmla="*/ 404971 h 1797909"/>
              <a:gd name="connsiteX1" fmla="*/ 2206265 w 3565280"/>
              <a:gd name="connsiteY1" fmla="*/ 188947 h 1797909"/>
              <a:gd name="connsiteX2" fmla="*/ 1670222 w 3565280"/>
              <a:gd name="connsiteY2" fmla="*/ 39130 h 1797909"/>
              <a:gd name="connsiteX3" fmla="*/ 694098 w 3565280"/>
              <a:gd name="connsiteY3" fmla="*/ 116938 h 1797909"/>
              <a:gd name="connsiteX4" fmla="*/ 76200 w 3565280"/>
              <a:gd name="connsiteY4" fmla="*/ 558114 h 1797909"/>
              <a:gd name="connsiteX5" fmla="*/ 397476 w 3565280"/>
              <a:gd name="connsiteY5" fmla="*/ 1509584 h 1797909"/>
              <a:gd name="connsiteX6" fmla="*/ 2461054 w 3565280"/>
              <a:gd name="connsiteY6" fmla="*/ 1694936 h 1797909"/>
              <a:gd name="connsiteX7" fmla="*/ 3523735 w 3565280"/>
              <a:gd name="connsiteY7" fmla="*/ 891746 h 1797909"/>
              <a:gd name="connsiteX8" fmla="*/ 2710322 w 3565280"/>
              <a:gd name="connsiteY8" fmla="*/ 260955 h 1797909"/>
              <a:gd name="connsiteX9" fmla="*/ 1270161 w 3565280"/>
              <a:gd name="connsiteY9" fmla="*/ 116939 h 1797909"/>
              <a:gd name="connsiteX0" fmla="*/ 2494297 w 3471946"/>
              <a:gd name="connsiteY0" fmla="*/ 404971 h 1783027"/>
              <a:gd name="connsiteX1" fmla="*/ 2206265 w 3471946"/>
              <a:gd name="connsiteY1" fmla="*/ 188947 h 1783027"/>
              <a:gd name="connsiteX2" fmla="*/ 1670222 w 3471946"/>
              <a:gd name="connsiteY2" fmla="*/ 39130 h 1783027"/>
              <a:gd name="connsiteX3" fmla="*/ 694098 w 3471946"/>
              <a:gd name="connsiteY3" fmla="*/ 116938 h 1783027"/>
              <a:gd name="connsiteX4" fmla="*/ 76200 w 3471946"/>
              <a:gd name="connsiteY4" fmla="*/ 558114 h 1783027"/>
              <a:gd name="connsiteX5" fmla="*/ 397476 w 3471946"/>
              <a:gd name="connsiteY5" fmla="*/ 1509584 h 1783027"/>
              <a:gd name="connsiteX6" fmla="*/ 2461054 w 3471946"/>
              <a:gd name="connsiteY6" fmla="*/ 1694936 h 1783027"/>
              <a:gd name="connsiteX7" fmla="*/ 3430401 w 3471946"/>
              <a:gd name="connsiteY7" fmla="*/ 981035 h 1783027"/>
              <a:gd name="connsiteX8" fmla="*/ 2710322 w 3471946"/>
              <a:gd name="connsiteY8" fmla="*/ 260955 h 1783027"/>
              <a:gd name="connsiteX9" fmla="*/ 1270161 w 3471946"/>
              <a:gd name="connsiteY9" fmla="*/ 116939 h 1783027"/>
              <a:gd name="connsiteX0" fmla="*/ 2641725 w 3619374"/>
              <a:gd name="connsiteY0" fmla="*/ 404971 h 1783027"/>
              <a:gd name="connsiteX1" fmla="*/ 2353693 w 3619374"/>
              <a:gd name="connsiteY1" fmla="*/ 188947 h 1783027"/>
              <a:gd name="connsiteX2" fmla="*/ 1817650 w 3619374"/>
              <a:gd name="connsiteY2" fmla="*/ 39130 h 1783027"/>
              <a:gd name="connsiteX3" fmla="*/ 841526 w 3619374"/>
              <a:gd name="connsiteY3" fmla="*/ 116938 h 1783027"/>
              <a:gd name="connsiteX4" fmla="*/ 49437 w 3619374"/>
              <a:gd name="connsiteY4" fmla="*/ 620995 h 1783027"/>
              <a:gd name="connsiteX5" fmla="*/ 544904 w 3619374"/>
              <a:gd name="connsiteY5" fmla="*/ 1509584 h 1783027"/>
              <a:gd name="connsiteX6" fmla="*/ 2608482 w 3619374"/>
              <a:gd name="connsiteY6" fmla="*/ 1694936 h 1783027"/>
              <a:gd name="connsiteX7" fmla="*/ 3577829 w 3619374"/>
              <a:gd name="connsiteY7" fmla="*/ 981035 h 1783027"/>
              <a:gd name="connsiteX8" fmla="*/ 2857750 w 3619374"/>
              <a:gd name="connsiteY8" fmla="*/ 260955 h 1783027"/>
              <a:gd name="connsiteX9" fmla="*/ 1417589 w 3619374"/>
              <a:gd name="connsiteY9" fmla="*/ 116939 h 1783027"/>
              <a:gd name="connsiteX0" fmla="*/ 2616291 w 3593940"/>
              <a:gd name="connsiteY0" fmla="*/ 404971 h 1766944"/>
              <a:gd name="connsiteX1" fmla="*/ 2328259 w 3593940"/>
              <a:gd name="connsiteY1" fmla="*/ 188947 h 1766944"/>
              <a:gd name="connsiteX2" fmla="*/ 1792216 w 3593940"/>
              <a:gd name="connsiteY2" fmla="*/ 39130 h 1766944"/>
              <a:gd name="connsiteX3" fmla="*/ 816092 w 3593940"/>
              <a:gd name="connsiteY3" fmla="*/ 116938 h 1766944"/>
              <a:gd name="connsiteX4" fmla="*/ 24003 w 3593940"/>
              <a:gd name="connsiteY4" fmla="*/ 620995 h 1766944"/>
              <a:gd name="connsiteX5" fmla="*/ 672075 w 3593940"/>
              <a:gd name="connsiteY5" fmla="*/ 1413083 h 1766944"/>
              <a:gd name="connsiteX6" fmla="*/ 2583048 w 3593940"/>
              <a:gd name="connsiteY6" fmla="*/ 1694936 h 1766944"/>
              <a:gd name="connsiteX7" fmla="*/ 3552395 w 3593940"/>
              <a:gd name="connsiteY7" fmla="*/ 981035 h 1766944"/>
              <a:gd name="connsiteX8" fmla="*/ 2832316 w 3593940"/>
              <a:gd name="connsiteY8" fmla="*/ 260955 h 1766944"/>
              <a:gd name="connsiteX9" fmla="*/ 1392155 w 3593940"/>
              <a:gd name="connsiteY9" fmla="*/ 116939 h 1766944"/>
              <a:gd name="connsiteX0" fmla="*/ 2688299 w 3665948"/>
              <a:gd name="connsiteY0" fmla="*/ 404971 h 1766944"/>
              <a:gd name="connsiteX1" fmla="*/ 2400267 w 3665948"/>
              <a:gd name="connsiteY1" fmla="*/ 188947 h 1766944"/>
              <a:gd name="connsiteX2" fmla="*/ 1864224 w 3665948"/>
              <a:gd name="connsiteY2" fmla="*/ 39130 h 1766944"/>
              <a:gd name="connsiteX3" fmla="*/ 888100 w 3665948"/>
              <a:gd name="connsiteY3" fmla="*/ 116938 h 1766944"/>
              <a:gd name="connsiteX4" fmla="*/ 24003 w 3665948"/>
              <a:gd name="connsiteY4" fmla="*/ 693003 h 1766944"/>
              <a:gd name="connsiteX5" fmla="*/ 744083 w 3665948"/>
              <a:gd name="connsiteY5" fmla="*/ 1413083 h 1766944"/>
              <a:gd name="connsiteX6" fmla="*/ 2655056 w 3665948"/>
              <a:gd name="connsiteY6" fmla="*/ 1694936 h 1766944"/>
              <a:gd name="connsiteX7" fmla="*/ 3624403 w 3665948"/>
              <a:gd name="connsiteY7" fmla="*/ 981035 h 1766944"/>
              <a:gd name="connsiteX8" fmla="*/ 2904324 w 3665948"/>
              <a:gd name="connsiteY8" fmla="*/ 260955 h 1766944"/>
              <a:gd name="connsiteX9" fmla="*/ 1464163 w 3665948"/>
              <a:gd name="connsiteY9" fmla="*/ 116939 h 1766944"/>
              <a:gd name="connsiteX0" fmla="*/ 2688299 w 3660407"/>
              <a:gd name="connsiteY0" fmla="*/ 404971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688299 w 3660407"/>
              <a:gd name="connsiteY0" fmla="*/ 404971 h 1701115"/>
              <a:gd name="connsiteX1" fmla="*/ 2832316 w 3660407"/>
              <a:gd name="connsiteY1" fmla="*/ 404972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464163 w 3660407"/>
              <a:gd name="connsiteY10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464163 w 3660407"/>
              <a:gd name="connsiteY9" fmla="*/ 116939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744084 w 3660407"/>
              <a:gd name="connsiteY9" fmla="*/ 116940 h 1701115"/>
              <a:gd name="connsiteX0" fmla="*/ 2832316 w 3660407"/>
              <a:gd name="connsiteY0" fmla="*/ 404972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  <a:gd name="connsiteX0" fmla="*/ 2832316 w 3660407"/>
              <a:gd name="connsiteY0" fmla="*/ 404972 h 1701115"/>
              <a:gd name="connsiteX1" fmla="*/ 2616292 w 3660407"/>
              <a:gd name="connsiteY1" fmla="*/ 332964 h 1701115"/>
              <a:gd name="connsiteX2" fmla="*/ 2400267 w 3660407"/>
              <a:gd name="connsiteY2" fmla="*/ 188947 h 1701115"/>
              <a:gd name="connsiteX3" fmla="*/ 1864224 w 3660407"/>
              <a:gd name="connsiteY3" fmla="*/ 39130 h 1701115"/>
              <a:gd name="connsiteX4" fmla="*/ 888100 w 3660407"/>
              <a:gd name="connsiteY4" fmla="*/ 116938 h 1701115"/>
              <a:gd name="connsiteX5" fmla="*/ 24003 w 3660407"/>
              <a:gd name="connsiteY5" fmla="*/ 693003 h 1701115"/>
              <a:gd name="connsiteX6" fmla="*/ 744083 w 3660407"/>
              <a:gd name="connsiteY6" fmla="*/ 1413083 h 1701115"/>
              <a:gd name="connsiteX7" fmla="*/ 2688299 w 3660407"/>
              <a:gd name="connsiteY7" fmla="*/ 1629107 h 1701115"/>
              <a:gd name="connsiteX8" fmla="*/ 3624403 w 3660407"/>
              <a:gd name="connsiteY8" fmla="*/ 981035 h 1701115"/>
              <a:gd name="connsiteX9" fmla="*/ 2904324 w 3660407"/>
              <a:gd name="connsiteY9" fmla="*/ 260955 h 1701115"/>
              <a:gd name="connsiteX10" fmla="*/ 1248140 w 3660407"/>
              <a:gd name="connsiteY10" fmla="*/ 188948 h 1701115"/>
              <a:gd name="connsiteX0" fmla="*/ 2616292 w 3660407"/>
              <a:gd name="connsiteY0" fmla="*/ 332964 h 1701115"/>
              <a:gd name="connsiteX1" fmla="*/ 2400267 w 3660407"/>
              <a:gd name="connsiteY1" fmla="*/ 188947 h 1701115"/>
              <a:gd name="connsiteX2" fmla="*/ 1864224 w 3660407"/>
              <a:gd name="connsiteY2" fmla="*/ 39130 h 1701115"/>
              <a:gd name="connsiteX3" fmla="*/ 888100 w 3660407"/>
              <a:gd name="connsiteY3" fmla="*/ 116938 h 1701115"/>
              <a:gd name="connsiteX4" fmla="*/ 24003 w 3660407"/>
              <a:gd name="connsiteY4" fmla="*/ 693003 h 1701115"/>
              <a:gd name="connsiteX5" fmla="*/ 744083 w 3660407"/>
              <a:gd name="connsiteY5" fmla="*/ 1413083 h 1701115"/>
              <a:gd name="connsiteX6" fmla="*/ 2688299 w 3660407"/>
              <a:gd name="connsiteY6" fmla="*/ 1629107 h 1701115"/>
              <a:gd name="connsiteX7" fmla="*/ 3624403 w 3660407"/>
              <a:gd name="connsiteY7" fmla="*/ 981035 h 1701115"/>
              <a:gd name="connsiteX8" fmla="*/ 2904324 w 3660407"/>
              <a:gd name="connsiteY8" fmla="*/ 260955 h 1701115"/>
              <a:gd name="connsiteX9" fmla="*/ 1248140 w 3660407"/>
              <a:gd name="connsiteY9" fmla="*/ 188948 h 170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0407" h="1701115">
                <a:moveTo>
                  <a:pt x="2616292" y="332964"/>
                </a:moveTo>
                <a:cubicBezTo>
                  <a:pt x="2544284" y="296960"/>
                  <a:pt x="2525612" y="237919"/>
                  <a:pt x="2400267" y="188947"/>
                </a:cubicBezTo>
                <a:cubicBezTo>
                  <a:pt x="2274922" y="139975"/>
                  <a:pt x="2111349" y="61173"/>
                  <a:pt x="1864224" y="39130"/>
                </a:cubicBezTo>
                <a:cubicBezTo>
                  <a:pt x="1549127" y="0"/>
                  <a:pt x="1194804" y="7959"/>
                  <a:pt x="888100" y="116938"/>
                </a:cubicBezTo>
                <a:cubicBezTo>
                  <a:pt x="581397" y="225917"/>
                  <a:pt x="48006" y="476979"/>
                  <a:pt x="24003" y="693003"/>
                </a:cubicBezTo>
                <a:cubicBezTo>
                  <a:pt x="0" y="909027"/>
                  <a:pt x="300034" y="1257066"/>
                  <a:pt x="744083" y="1413083"/>
                </a:cubicBezTo>
                <a:cubicBezTo>
                  <a:pt x="1188132" y="1569100"/>
                  <a:pt x="2208246" y="1701115"/>
                  <a:pt x="2688299" y="1629107"/>
                </a:cubicBezTo>
                <a:cubicBezTo>
                  <a:pt x="3168352" y="1557099"/>
                  <a:pt x="3588399" y="1209060"/>
                  <a:pt x="3624403" y="981035"/>
                </a:cubicBezTo>
                <a:cubicBezTo>
                  <a:pt x="3660407" y="753010"/>
                  <a:pt x="3300368" y="392970"/>
                  <a:pt x="2904324" y="260955"/>
                </a:cubicBezTo>
                <a:cubicBezTo>
                  <a:pt x="2508280" y="128940"/>
                  <a:pt x="1733142" y="83915"/>
                  <a:pt x="1248140" y="188948"/>
                </a:cubicBez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ngolo ripiegato 10"/>
          <p:cNvSpPr/>
          <p:nvPr/>
        </p:nvSpPr>
        <p:spPr>
          <a:xfrm>
            <a:off x="971600" y="3068960"/>
            <a:ext cx="1584176" cy="1368152"/>
          </a:xfrm>
          <a:prstGeom prst="foldedCorner">
            <a:avLst/>
          </a:prstGeom>
          <a:solidFill>
            <a:srgbClr val="FFCC66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La cute è ricoperta da </a:t>
            </a:r>
            <a:r>
              <a:rPr lang="it-IT" sz="900" b="1" dirty="0" smtClean="0">
                <a:solidFill>
                  <a:schemeClr val="tx1"/>
                </a:solidFill>
              </a:rPr>
              <a:t>squame </a:t>
            </a:r>
            <a:r>
              <a:rPr lang="it-IT" sz="900" dirty="0" smtClean="0">
                <a:solidFill>
                  <a:schemeClr val="tx1"/>
                </a:solidFill>
              </a:rPr>
              <a:t>o peluria, protezioni contro il freddo.</a:t>
            </a:r>
          </a:p>
          <a:p>
            <a:endParaRPr lang="it-IT" sz="9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900" dirty="0" smtClean="0">
                <a:solidFill>
                  <a:schemeClr val="tx1"/>
                </a:solidFill>
              </a:rPr>
              <a:t>Vivono </a:t>
            </a:r>
            <a:r>
              <a:rPr lang="it-IT" sz="900" b="1" dirty="0" smtClean="0">
                <a:solidFill>
                  <a:schemeClr val="tx1"/>
                </a:solidFill>
              </a:rPr>
              <a:t>in ogni continente, </a:t>
            </a:r>
            <a:r>
              <a:rPr lang="it-IT" sz="900" dirty="0" smtClean="0">
                <a:solidFill>
                  <a:schemeClr val="tx1"/>
                </a:solidFill>
              </a:rPr>
              <a:t>sulla terra ma anche in mare (orca, balena, delfino, ecc.) e in aria (pipistrello)</a:t>
            </a:r>
          </a:p>
        </p:txBody>
      </p:sp>
      <p:pic>
        <p:nvPicPr>
          <p:cNvPr id="2050" name="Picture 2" descr="https://imieianimali.it/wp-content/uploads/2015/12/cane-e-bambino-spiagg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645024"/>
            <a:ext cx="3900129" cy="2605286"/>
          </a:xfrm>
          <a:prstGeom prst="rect">
            <a:avLst/>
          </a:prstGeom>
          <a:noFill/>
        </p:spPr>
      </p:pic>
      <p:pic>
        <p:nvPicPr>
          <p:cNvPr id="2052" name="Picture 4" descr="https://www.dailycases.it/wp-content/uploads/2014/06/GALLERY-Panfili-mucc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645024"/>
            <a:ext cx="4176464" cy="2592288"/>
          </a:xfrm>
          <a:prstGeom prst="rect">
            <a:avLst/>
          </a:prstGeom>
          <a:noFill/>
        </p:spPr>
      </p:pic>
      <p:pic>
        <p:nvPicPr>
          <p:cNvPr id="2054" name="Picture 6" descr="http://2.bp.blogspot.com/-8IVJKnLzPGo/UOBl82xdhBI/AAAAAAAAAKw/Y47_lrNAURg/s1600/RV-AF556_WHALE1_G_201201061644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573016"/>
            <a:ext cx="4208661" cy="2808312"/>
          </a:xfrm>
          <a:prstGeom prst="rect">
            <a:avLst/>
          </a:prstGeom>
          <a:noFill/>
        </p:spPr>
      </p:pic>
      <p:pic>
        <p:nvPicPr>
          <p:cNvPr id="2056" name="Picture 8" descr="https://www.focusjunior.it/site_stored/imgs/0001/034/3037130-gioca-trova-l-intruso.600x4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573016"/>
            <a:ext cx="4248472" cy="2832314"/>
          </a:xfrm>
          <a:prstGeom prst="rect">
            <a:avLst/>
          </a:prstGeom>
          <a:noFill/>
        </p:spPr>
      </p:pic>
      <p:pic>
        <p:nvPicPr>
          <p:cNvPr id="2058" name="Picture 10" descr="http://leterno.altervista.org/wp-content/uploads/2016/04/balena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3573016"/>
            <a:ext cx="4248471" cy="2848669"/>
          </a:xfrm>
          <a:prstGeom prst="rect">
            <a:avLst/>
          </a:prstGeom>
          <a:noFill/>
        </p:spPr>
      </p:pic>
      <p:pic>
        <p:nvPicPr>
          <p:cNvPr id="2062" name="Picture 14" descr="https://vignette4.wikia.nocookie.net/parody/images/6/6d/Grey-Headed-Flying-Fox-Size.jpg/revision/latest?cb=201704301313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3573016"/>
            <a:ext cx="4905211" cy="2880320"/>
          </a:xfrm>
          <a:prstGeom prst="rect">
            <a:avLst/>
          </a:prstGeom>
          <a:noFill/>
        </p:spPr>
      </p:pic>
      <p:sp>
        <p:nvSpPr>
          <p:cNvPr id="19" name="Rettangolo arrotondato 18"/>
          <p:cNvSpPr/>
          <p:nvPr/>
        </p:nvSpPr>
        <p:spPr>
          <a:xfrm>
            <a:off x="2123728" y="5517232"/>
            <a:ext cx="432048" cy="648072"/>
          </a:xfrm>
          <a:prstGeom prst="roundRect">
            <a:avLst/>
          </a:prstGeom>
          <a:solidFill>
            <a:schemeClr val="accent6">
              <a:lumMod val="50000"/>
              <a:alpha val="50588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2555776" y="5661248"/>
            <a:ext cx="432048" cy="360040"/>
          </a:xfrm>
          <a:prstGeom prst="roundRect">
            <a:avLst/>
          </a:prstGeom>
          <a:solidFill>
            <a:srgbClr val="00B050">
              <a:alpha val="21961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2987824" y="5661248"/>
            <a:ext cx="576064" cy="288032"/>
          </a:xfrm>
          <a:prstGeom prst="roundRect">
            <a:avLst/>
          </a:prstGeom>
          <a:solidFill>
            <a:srgbClr val="2967E3">
              <a:alpha val="49804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4184374" y="2196548"/>
            <a:ext cx="1534937" cy="1332601"/>
          </a:xfrm>
          <a:custGeom>
            <a:avLst/>
            <a:gdLst>
              <a:gd name="connsiteX0" fmla="*/ 59635 w 1534937"/>
              <a:gd name="connsiteY0" fmla="*/ 178904 h 1332601"/>
              <a:gd name="connsiteX1" fmla="*/ 39756 w 1534937"/>
              <a:gd name="connsiteY1" fmla="*/ 218661 h 1332601"/>
              <a:gd name="connsiteX2" fmla="*/ 19878 w 1534937"/>
              <a:gd name="connsiteY2" fmla="*/ 318052 h 1332601"/>
              <a:gd name="connsiteX3" fmla="*/ 0 w 1534937"/>
              <a:gd name="connsiteY3" fmla="*/ 387626 h 1332601"/>
              <a:gd name="connsiteX4" fmla="*/ 19878 w 1534937"/>
              <a:gd name="connsiteY4" fmla="*/ 685800 h 1332601"/>
              <a:gd name="connsiteX5" fmla="*/ 29817 w 1534937"/>
              <a:gd name="connsiteY5" fmla="*/ 715617 h 1332601"/>
              <a:gd name="connsiteX6" fmla="*/ 59635 w 1534937"/>
              <a:gd name="connsiteY6" fmla="*/ 735495 h 1332601"/>
              <a:gd name="connsiteX7" fmla="*/ 69574 w 1534937"/>
              <a:gd name="connsiteY7" fmla="*/ 765313 h 1332601"/>
              <a:gd name="connsiteX8" fmla="*/ 89452 w 1534937"/>
              <a:gd name="connsiteY8" fmla="*/ 815009 h 1332601"/>
              <a:gd name="connsiteX9" fmla="*/ 99391 w 1534937"/>
              <a:gd name="connsiteY9" fmla="*/ 854765 h 1332601"/>
              <a:gd name="connsiteX10" fmla="*/ 129209 w 1534937"/>
              <a:gd name="connsiteY10" fmla="*/ 884582 h 1332601"/>
              <a:gd name="connsiteX11" fmla="*/ 159026 w 1534937"/>
              <a:gd name="connsiteY11" fmla="*/ 954156 h 1332601"/>
              <a:gd name="connsiteX12" fmla="*/ 178904 w 1534937"/>
              <a:gd name="connsiteY12" fmla="*/ 974035 h 1332601"/>
              <a:gd name="connsiteX13" fmla="*/ 188843 w 1534937"/>
              <a:gd name="connsiteY13" fmla="*/ 1013791 h 1332601"/>
              <a:gd name="connsiteX14" fmla="*/ 238539 w 1534937"/>
              <a:gd name="connsiteY14" fmla="*/ 1043609 h 1332601"/>
              <a:gd name="connsiteX15" fmla="*/ 268356 w 1534937"/>
              <a:gd name="connsiteY15" fmla="*/ 1073426 h 1332601"/>
              <a:gd name="connsiteX16" fmla="*/ 337930 w 1534937"/>
              <a:gd name="connsiteY16" fmla="*/ 1113182 h 1332601"/>
              <a:gd name="connsiteX17" fmla="*/ 357809 w 1534937"/>
              <a:gd name="connsiteY17" fmla="*/ 1143000 h 1332601"/>
              <a:gd name="connsiteX18" fmla="*/ 417443 w 1534937"/>
              <a:gd name="connsiteY18" fmla="*/ 1162878 h 1332601"/>
              <a:gd name="connsiteX19" fmla="*/ 477078 w 1534937"/>
              <a:gd name="connsiteY19" fmla="*/ 1192695 h 1332601"/>
              <a:gd name="connsiteX20" fmla="*/ 546652 w 1534937"/>
              <a:gd name="connsiteY20" fmla="*/ 1222513 h 1332601"/>
              <a:gd name="connsiteX21" fmla="*/ 576469 w 1534937"/>
              <a:gd name="connsiteY21" fmla="*/ 1242391 h 1332601"/>
              <a:gd name="connsiteX22" fmla="*/ 606287 w 1534937"/>
              <a:gd name="connsiteY22" fmla="*/ 1252330 h 1332601"/>
              <a:gd name="connsiteX23" fmla="*/ 705678 w 1534937"/>
              <a:gd name="connsiteY23" fmla="*/ 1282148 h 1332601"/>
              <a:gd name="connsiteX24" fmla="*/ 745435 w 1534937"/>
              <a:gd name="connsiteY24" fmla="*/ 1311965 h 1332601"/>
              <a:gd name="connsiteX25" fmla="*/ 884583 w 1534937"/>
              <a:gd name="connsiteY25" fmla="*/ 1331843 h 1332601"/>
              <a:gd name="connsiteX26" fmla="*/ 924339 w 1534937"/>
              <a:gd name="connsiteY26" fmla="*/ 1321904 h 1332601"/>
              <a:gd name="connsiteX27" fmla="*/ 1043609 w 1534937"/>
              <a:gd name="connsiteY27" fmla="*/ 1311965 h 1332601"/>
              <a:gd name="connsiteX28" fmla="*/ 1073426 w 1534937"/>
              <a:gd name="connsiteY28" fmla="*/ 1282148 h 1332601"/>
              <a:gd name="connsiteX29" fmla="*/ 1113183 w 1534937"/>
              <a:gd name="connsiteY29" fmla="*/ 1262269 h 1332601"/>
              <a:gd name="connsiteX30" fmla="*/ 1182756 w 1534937"/>
              <a:gd name="connsiteY30" fmla="*/ 1242391 h 1332601"/>
              <a:gd name="connsiteX31" fmla="*/ 1242391 w 1534937"/>
              <a:gd name="connsiteY31" fmla="*/ 1212574 h 1332601"/>
              <a:gd name="connsiteX32" fmla="*/ 1272209 w 1534937"/>
              <a:gd name="connsiteY32" fmla="*/ 1192695 h 1332601"/>
              <a:gd name="connsiteX33" fmla="*/ 1321904 w 1534937"/>
              <a:gd name="connsiteY33" fmla="*/ 1182756 h 1332601"/>
              <a:gd name="connsiteX34" fmla="*/ 1361661 w 1534937"/>
              <a:gd name="connsiteY34" fmla="*/ 1172817 h 1332601"/>
              <a:gd name="connsiteX35" fmla="*/ 1401417 w 1534937"/>
              <a:gd name="connsiteY35" fmla="*/ 1152939 h 1332601"/>
              <a:gd name="connsiteX36" fmla="*/ 1431235 w 1534937"/>
              <a:gd name="connsiteY36" fmla="*/ 1143000 h 1332601"/>
              <a:gd name="connsiteX37" fmla="*/ 1470991 w 1534937"/>
              <a:gd name="connsiteY37" fmla="*/ 1123122 h 1332601"/>
              <a:gd name="connsiteX38" fmla="*/ 1530626 w 1534937"/>
              <a:gd name="connsiteY38" fmla="*/ 1013791 h 1332601"/>
              <a:gd name="connsiteX39" fmla="*/ 1510748 w 1534937"/>
              <a:gd name="connsiteY39" fmla="*/ 854765 h 1332601"/>
              <a:gd name="connsiteX40" fmla="*/ 1490869 w 1534937"/>
              <a:gd name="connsiteY40" fmla="*/ 824948 h 1332601"/>
              <a:gd name="connsiteX41" fmla="*/ 1461052 w 1534937"/>
              <a:gd name="connsiteY41" fmla="*/ 795130 h 1332601"/>
              <a:gd name="connsiteX42" fmla="*/ 1431235 w 1534937"/>
              <a:gd name="connsiteY42" fmla="*/ 785191 h 1332601"/>
              <a:gd name="connsiteX43" fmla="*/ 1272209 w 1534937"/>
              <a:gd name="connsiteY43" fmla="*/ 775252 h 1332601"/>
              <a:gd name="connsiteX44" fmla="*/ 1222513 w 1534937"/>
              <a:gd name="connsiteY44" fmla="*/ 725556 h 1332601"/>
              <a:gd name="connsiteX45" fmla="*/ 1192696 w 1534937"/>
              <a:gd name="connsiteY45" fmla="*/ 685800 h 1332601"/>
              <a:gd name="connsiteX46" fmla="*/ 1152939 w 1534937"/>
              <a:gd name="connsiteY46" fmla="*/ 646043 h 1332601"/>
              <a:gd name="connsiteX47" fmla="*/ 1143000 w 1534937"/>
              <a:gd name="connsiteY47" fmla="*/ 606287 h 1332601"/>
              <a:gd name="connsiteX48" fmla="*/ 1113183 w 1534937"/>
              <a:gd name="connsiteY48" fmla="*/ 337930 h 1332601"/>
              <a:gd name="connsiteX49" fmla="*/ 1083365 w 1534937"/>
              <a:gd name="connsiteY49" fmla="*/ 318052 h 1332601"/>
              <a:gd name="connsiteX50" fmla="*/ 1023730 w 1534937"/>
              <a:gd name="connsiteY50" fmla="*/ 238539 h 1332601"/>
              <a:gd name="connsiteX51" fmla="*/ 964096 w 1534937"/>
              <a:gd name="connsiteY51" fmla="*/ 178904 h 1332601"/>
              <a:gd name="connsiteX52" fmla="*/ 904461 w 1534937"/>
              <a:gd name="connsiteY52" fmla="*/ 119269 h 1332601"/>
              <a:gd name="connsiteX53" fmla="*/ 874643 w 1534937"/>
              <a:gd name="connsiteY53" fmla="*/ 99391 h 1332601"/>
              <a:gd name="connsiteX54" fmla="*/ 824948 w 1534937"/>
              <a:gd name="connsiteY54" fmla="*/ 89452 h 1332601"/>
              <a:gd name="connsiteX55" fmla="*/ 735496 w 1534937"/>
              <a:gd name="connsiteY55" fmla="*/ 39756 h 1332601"/>
              <a:gd name="connsiteX56" fmla="*/ 695739 w 1534937"/>
              <a:gd name="connsiteY56" fmla="*/ 29817 h 1332601"/>
              <a:gd name="connsiteX57" fmla="*/ 606287 w 1534937"/>
              <a:gd name="connsiteY57" fmla="*/ 0 h 1332601"/>
              <a:gd name="connsiteX58" fmla="*/ 357809 w 1534937"/>
              <a:gd name="connsiteY58" fmla="*/ 9939 h 1332601"/>
              <a:gd name="connsiteX59" fmla="*/ 318052 w 1534937"/>
              <a:gd name="connsiteY59" fmla="*/ 19878 h 1332601"/>
              <a:gd name="connsiteX60" fmla="*/ 268356 w 1534937"/>
              <a:gd name="connsiteY60" fmla="*/ 39756 h 1332601"/>
              <a:gd name="connsiteX61" fmla="*/ 238539 w 1534937"/>
              <a:gd name="connsiteY61" fmla="*/ 49695 h 1332601"/>
              <a:gd name="connsiteX62" fmla="*/ 188843 w 1534937"/>
              <a:gd name="connsiteY62" fmla="*/ 99391 h 1332601"/>
              <a:gd name="connsiteX63" fmla="*/ 159026 w 1534937"/>
              <a:gd name="connsiteY63" fmla="*/ 129209 h 1332601"/>
              <a:gd name="connsiteX64" fmla="*/ 129209 w 1534937"/>
              <a:gd name="connsiteY64" fmla="*/ 149087 h 1332601"/>
              <a:gd name="connsiteX65" fmla="*/ 59635 w 1534937"/>
              <a:gd name="connsiteY65" fmla="*/ 178904 h 133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34937" h="1332601">
                <a:moveTo>
                  <a:pt x="59635" y="178904"/>
                </a:moveTo>
                <a:cubicBezTo>
                  <a:pt x="44726" y="190500"/>
                  <a:pt x="43826" y="204414"/>
                  <a:pt x="39756" y="218661"/>
                </a:cubicBezTo>
                <a:cubicBezTo>
                  <a:pt x="30474" y="251147"/>
                  <a:pt x="29160" y="285566"/>
                  <a:pt x="19878" y="318052"/>
                </a:cubicBezTo>
                <a:lnTo>
                  <a:pt x="0" y="387626"/>
                </a:lnTo>
                <a:cubicBezTo>
                  <a:pt x="6626" y="487017"/>
                  <a:pt x="10860" y="586597"/>
                  <a:pt x="19878" y="685800"/>
                </a:cubicBezTo>
                <a:cubicBezTo>
                  <a:pt x="20826" y="696234"/>
                  <a:pt x="23272" y="707436"/>
                  <a:pt x="29817" y="715617"/>
                </a:cubicBezTo>
                <a:cubicBezTo>
                  <a:pt x="37279" y="724945"/>
                  <a:pt x="49696" y="728869"/>
                  <a:pt x="59635" y="735495"/>
                </a:cubicBezTo>
                <a:cubicBezTo>
                  <a:pt x="62948" y="745434"/>
                  <a:pt x="65895" y="755503"/>
                  <a:pt x="69574" y="765313"/>
                </a:cubicBezTo>
                <a:cubicBezTo>
                  <a:pt x="75838" y="782018"/>
                  <a:pt x="83810" y="798083"/>
                  <a:pt x="89452" y="815009"/>
                </a:cubicBezTo>
                <a:cubicBezTo>
                  <a:pt x="93772" y="827968"/>
                  <a:pt x="92614" y="842905"/>
                  <a:pt x="99391" y="854765"/>
                </a:cubicBezTo>
                <a:cubicBezTo>
                  <a:pt x="106365" y="866969"/>
                  <a:pt x="119270" y="874643"/>
                  <a:pt x="129209" y="884582"/>
                </a:cubicBezTo>
                <a:cubicBezTo>
                  <a:pt x="138044" y="911088"/>
                  <a:pt x="142650" y="929591"/>
                  <a:pt x="159026" y="954156"/>
                </a:cubicBezTo>
                <a:cubicBezTo>
                  <a:pt x="164224" y="961953"/>
                  <a:pt x="172278" y="967409"/>
                  <a:pt x="178904" y="974035"/>
                </a:cubicBezTo>
                <a:cubicBezTo>
                  <a:pt x="182217" y="987287"/>
                  <a:pt x="179953" y="1003420"/>
                  <a:pt x="188843" y="1013791"/>
                </a:cubicBezTo>
                <a:cubicBezTo>
                  <a:pt x="201415" y="1028459"/>
                  <a:pt x="223084" y="1032018"/>
                  <a:pt x="238539" y="1043609"/>
                </a:cubicBezTo>
                <a:cubicBezTo>
                  <a:pt x="249784" y="1052043"/>
                  <a:pt x="257684" y="1064279"/>
                  <a:pt x="268356" y="1073426"/>
                </a:cubicBezTo>
                <a:cubicBezTo>
                  <a:pt x="306647" y="1106246"/>
                  <a:pt x="298626" y="1100081"/>
                  <a:pt x="337930" y="1113182"/>
                </a:cubicBezTo>
                <a:cubicBezTo>
                  <a:pt x="344556" y="1123121"/>
                  <a:pt x="347679" y="1136669"/>
                  <a:pt x="357809" y="1143000"/>
                </a:cubicBezTo>
                <a:cubicBezTo>
                  <a:pt x="375577" y="1154105"/>
                  <a:pt x="417443" y="1162878"/>
                  <a:pt x="417443" y="1162878"/>
                </a:cubicBezTo>
                <a:cubicBezTo>
                  <a:pt x="457455" y="1202888"/>
                  <a:pt x="412964" y="1165217"/>
                  <a:pt x="477078" y="1192695"/>
                </a:cubicBezTo>
                <a:cubicBezTo>
                  <a:pt x="573171" y="1233879"/>
                  <a:pt x="432518" y="1193979"/>
                  <a:pt x="546652" y="1222513"/>
                </a:cubicBezTo>
                <a:cubicBezTo>
                  <a:pt x="556591" y="1229139"/>
                  <a:pt x="565785" y="1237049"/>
                  <a:pt x="576469" y="1242391"/>
                </a:cubicBezTo>
                <a:cubicBezTo>
                  <a:pt x="585840" y="1247076"/>
                  <a:pt x="596477" y="1248651"/>
                  <a:pt x="606287" y="1252330"/>
                </a:cubicBezTo>
                <a:cubicBezTo>
                  <a:pt x="681011" y="1280352"/>
                  <a:pt x="629641" y="1266941"/>
                  <a:pt x="705678" y="1282148"/>
                </a:cubicBezTo>
                <a:cubicBezTo>
                  <a:pt x="718930" y="1292087"/>
                  <a:pt x="729474" y="1307531"/>
                  <a:pt x="745435" y="1311965"/>
                </a:cubicBezTo>
                <a:cubicBezTo>
                  <a:pt x="790579" y="1324505"/>
                  <a:pt x="837802" y="1329244"/>
                  <a:pt x="884583" y="1331843"/>
                </a:cubicBezTo>
                <a:cubicBezTo>
                  <a:pt x="898222" y="1332601"/>
                  <a:pt x="910785" y="1323598"/>
                  <a:pt x="924339" y="1321904"/>
                </a:cubicBezTo>
                <a:cubicBezTo>
                  <a:pt x="963925" y="1316956"/>
                  <a:pt x="1003852" y="1315278"/>
                  <a:pt x="1043609" y="1311965"/>
                </a:cubicBezTo>
                <a:cubicBezTo>
                  <a:pt x="1053548" y="1302026"/>
                  <a:pt x="1061988" y="1290318"/>
                  <a:pt x="1073426" y="1282148"/>
                </a:cubicBezTo>
                <a:cubicBezTo>
                  <a:pt x="1085483" y="1273536"/>
                  <a:pt x="1099564" y="1268106"/>
                  <a:pt x="1113183" y="1262269"/>
                </a:cubicBezTo>
                <a:cubicBezTo>
                  <a:pt x="1133144" y="1253714"/>
                  <a:pt x="1162583" y="1247434"/>
                  <a:pt x="1182756" y="1242391"/>
                </a:cubicBezTo>
                <a:cubicBezTo>
                  <a:pt x="1222768" y="1202381"/>
                  <a:pt x="1178277" y="1240052"/>
                  <a:pt x="1242391" y="1212574"/>
                </a:cubicBezTo>
                <a:cubicBezTo>
                  <a:pt x="1253371" y="1207868"/>
                  <a:pt x="1261024" y="1196889"/>
                  <a:pt x="1272209" y="1192695"/>
                </a:cubicBezTo>
                <a:cubicBezTo>
                  <a:pt x="1288026" y="1186763"/>
                  <a:pt x="1305413" y="1186421"/>
                  <a:pt x="1321904" y="1182756"/>
                </a:cubicBezTo>
                <a:cubicBezTo>
                  <a:pt x="1335239" y="1179793"/>
                  <a:pt x="1348409" y="1176130"/>
                  <a:pt x="1361661" y="1172817"/>
                </a:cubicBezTo>
                <a:cubicBezTo>
                  <a:pt x="1374913" y="1166191"/>
                  <a:pt x="1387799" y="1158775"/>
                  <a:pt x="1401417" y="1152939"/>
                </a:cubicBezTo>
                <a:cubicBezTo>
                  <a:pt x="1411047" y="1148812"/>
                  <a:pt x="1421605" y="1147127"/>
                  <a:pt x="1431235" y="1143000"/>
                </a:cubicBezTo>
                <a:cubicBezTo>
                  <a:pt x="1444853" y="1137164"/>
                  <a:pt x="1457739" y="1129748"/>
                  <a:pt x="1470991" y="1123122"/>
                </a:cubicBezTo>
                <a:cubicBezTo>
                  <a:pt x="1534937" y="1059176"/>
                  <a:pt x="1516836" y="1096534"/>
                  <a:pt x="1530626" y="1013791"/>
                </a:cubicBezTo>
                <a:cubicBezTo>
                  <a:pt x="1524000" y="960782"/>
                  <a:pt x="1521753" y="907040"/>
                  <a:pt x="1510748" y="854765"/>
                </a:cubicBezTo>
                <a:cubicBezTo>
                  <a:pt x="1508287" y="843076"/>
                  <a:pt x="1498516" y="834125"/>
                  <a:pt x="1490869" y="824948"/>
                </a:cubicBezTo>
                <a:cubicBezTo>
                  <a:pt x="1481870" y="814150"/>
                  <a:pt x="1472747" y="802927"/>
                  <a:pt x="1461052" y="795130"/>
                </a:cubicBezTo>
                <a:cubicBezTo>
                  <a:pt x="1452335" y="789319"/>
                  <a:pt x="1441654" y="786288"/>
                  <a:pt x="1431235" y="785191"/>
                </a:cubicBezTo>
                <a:cubicBezTo>
                  <a:pt x="1378415" y="779631"/>
                  <a:pt x="1325218" y="778565"/>
                  <a:pt x="1272209" y="775252"/>
                </a:cubicBezTo>
                <a:cubicBezTo>
                  <a:pt x="1255644" y="758687"/>
                  <a:pt x="1236569" y="744298"/>
                  <a:pt x="1222513" y="725556"/>
                </a:cubicBezTo>
                <a:cubicBezTo>
                  <a:pt x="1212574" y="712304"/>
                  <a:pt x="1203604" y="698266"/>
                  <a:pt x="1192696" y="685800"/>
                </a:cubicBezTo>
                <a:cubicBezTo>
                  <a:pt x="1180355" y="671695"/>
                  <a:pt x="1152939" y="646043"/>
                  <a:pt x="1152939" y="646043"/>
                </a:cubicBezTo>
                <a:cubicBezTo>
                  <a:pt x="1149626" y="632791"/>
                  <a:pt x="1144009" y="619910"/>
                  <a:pt x="1143000" y="606287"/>
                </a:cubicBezTo>
                <a:cubicBezTo>
                  <a:pt x="1142321" y="597115"/>
                  <a:pt x="1165246" y="400406"/>
                  <a:pt x="1113183" y="337930"/>
                </a:cubicBezTo>
                <a:cubicBezTo>
                  <a:pt x="1105536" y="328753"/>
                  <a:pt x="1093304" y="324678"/>
                  <a:pt x="1083365" y="318052"/>
                </a:cubicBezTo>
                <a:cubicBezTo>
                  <a:pt x="1060910" y="250686"/>
                  <a:pt x="1092256" y="329910"/>
                  <a:pt x="1023730" y="238539"/>
                </a:cubicBezTo>
                <a:cubicBezTo>
                  <a:pt x="986746" y="189226"/>
                  <a:pt x="1007696" y="207971"/>
                  <a:pt x="964096" y="178904"/>
                </a:cubicBezTo>
                <a:cubicBezTo>
                  <a:pt x="936645" y="137730"/>
                  <a:pt x="951530" y="152890"/>
                  <a:pt x="904461" y="119269"/>
                </a:cubicBezTo>
                <a:cubicBezTo>
                  <a:pt x="894741" y="112326"/>
                  <a:pt x="885828" y="103585"/>
                  <a:pt x="874643" y="99391"/>
                </a:cubicBezTo>
                <a:cubicBezTo>
                  <a:pt x="858826" y="93460"/>
                  <a:pt x="841513" y="92765"/>
                  <a:pt x="824948" y="89452"/>
                </a:cubicBezTo>
                <a:cubicBezTo>
                  <a:pt x="803870" y="76805"/>
                  <a:pt x="760838" y="49259"/>
                  <a:pt x="735496" y="39756"/>
                </a:cubicBezTo>
                <a:cubicBezTo>
                  <a:pt x="722706" y="34960"/>
                  <a:pt x="708795" y="33834"/>
                  <a:pt x="695739" y="29817"/>
                </a:cubicBezTo>
                <a:cubicBezTo>
                  <a:pt x="665699" y="20574"/>
                  <a:pt x="606287" y="0"/>
                  <a:pt x="606287" y="0"/>
                </a:cubicBezTo>
                <a:cubicBezTo>
                  <a:pt x="523461" y="3313"/>
                  <a:pt x="440505" y="4236"/>
                  <a:pt x="357809" y="9939"/>
                </a:cubicBezTo>
                <a:cubicBezTo>
                  <a:pt x="344181" y="10879"/>
                  <a:pt x="331011" y="15558"/>
                  <a:pt x="318052" y="19878"/>
                </a:cubicBezTo>
                <a:cubicBezTo>
                  <a:pt x="301126" y="25520"/>
                  <a:pt x="285061" y="33492"/>
                  <a:pt x="268356" y="39756"/>
                </a:cubicBezTo>
                <a:cubicBezTo>
                  <a:pt x="258546" y="43435"/>
                  <a:pt x="248478" y="46382"/>
                  <a:pt x="238539" y="49695"/>
                </a:cubicBezTo>
                <a:lnTo>
                  <a:pt x="188843" y="99391"/>
                </a:lnTo>
                <a:cubicBezTo>
                  <a:pt x="178904" y="109330"/>
                  <a:pt x="170721" y="121412"/>
                  <a:pt x="159026" y="129209"/>
                </a:cubicBezTo>
                <a:cubicBezTo>
                  <a:pt x="149087" y="135835"/>
                  <a:pt x="140188" y="144382"/>
                  <a:pt x="129209" y="149087"/>
                </a:cubicBezTo>
                <a:cubicBezTo>
                  <a:pt x="65096" y="176563"/>
                  <a:pt x="74544" y="167308"/>
                  <a:pt x="59635" y="178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2304000" y="4698000"/>
            <a:ext cx="2123984" cy="702072"/>
            <a:chOff x="2304000" y="4698000"/>
            <a:chExt cx="2123984" cy="702072"/>
          </a:xfrm>
        </p:grpSpPr>
        <p:sp>
          <p:nvSpPr>
            <p:cNvPr id="23" name="Rettangolo 22"/>
            <p:cNvSpPr/>
            <p:nvPr/>
          </p:nvSpPr>
          <p:spPr>
            <a:xfrm>
              <a:off x="2304000" y="4698000"/>
              <a:ext cx="414000" cy="27000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2473200" y="5112000"/>
              <a:ext cx="756000" cy="28800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3347864" y="4752000"/>
              <a:ext cx="1080120" cy="648072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330</Words>
  <Application>Microsoft Office PowerPoint</Application>
  <PresentationFormat>Presentazione su schermo (4:3)</PresentationFormat>
  <Paragraphs>55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Elisa</cp:lastModifiedBy>
  <cp:revision>108</cp:revision>
  <dcterms:created xsi:type="dcterms:W3CDTF">2017-10-15T09:33:12Z</dcterms:created>
  <dcterms:modified xsi:type="dcterms:W3CDTF">2017-10-30T15:35:42Z</dcterms:modified>
</cp:coreProperties>
</file>